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notesMasterIdLst>
    <p:notesMasterId r:id="rId59"/>
  </p:notesMasterIdLst>
  <p:handoutMasterIdLst>
    <p:handoutMasterId r:id="rId60"/>
  </p:handoutMasterIdLst>
  <p:sldIdLst>
    <p:sldId id="322" r:id="rId5"/>
    <p:sldId id="357" r:id="rId6"/>
    <p:sldId id="371" r:id="rId7"/>
    <p:sldId id="376" r:id="rId8"/>
    <p:sldId id="355" r:id="rId9"/>
    <p:sldId id="372" r:id="rId10"/>
    <p:sldId id="408" r:id="rId11"/>
    <p:sldId id="373" r:id="rId12"/>
    <p:sldId id="361" r:id="rId13"/>
    <p:sldId id="374" r:id="rId14"/>
    <p:sldId id="375" r:id="rId15"/>
    <p:sldId id="362" r:id="rId16"/>
    <p:sldId id="377" r:id="rId17"/>
    <p:sldId id="358" r:id="rId18"/>
    <p:sldId id="369" r:id="rId19"/>
    <p:sldId id="378" r:id="rId20"/>
    <p:sldId id="363" r:id="rId21"/>
    <p:sldId id="379" r:id="rId22"/>
    <p:sldId id="360" r:id="rId23"/>
    <p:sldId id="406" r:id="rId24"/>
    <p:sldId id="382" r:id="rId25"/>
    <p:sldId id="364" r:id="rId26"/>
    <p:sldId id="407" r:id="rId27"/>
    <p:sldId id="370" r:id="rId28"/>
    <p:sldId id="381" r:id="rId29"/>
    <p:sldId id="411" r:id="rId30"/>
    <p:sldId id="410" r:id="rId31"/>
    <p:sldId id="365" r:id="rId32"/>
    <p:sldId id="412" r:id="rId33"/>
    <p:sldId id="409" r:id="rId34"/>
    <p:sldId id="413" r:id="rId35"/>
    <p:sldId id="390" r:id="rId36"/>
    <p:sldId id="391" r:id="rId37"/>
    <p:sldId id="392" r:id="rId38"/>
    <p:sldId id="393" r:id="rId39"/>
    <p:sldId id="385" r:id="rId40"/>
    <p:sldId id="394" r:id="rId41"/>
    <p:sldId id="386" r:id="rId42"/>
    <p:sldId id="395" r:id="rId43"/>
    <p:sldId id="387" r:id="rId44"/>
    <p:sldId id="367" r:id="rId45"/>
    <p:sldId id="398" r:id="rId46"/>
    <p:sldId id="396" r:id="rId47"/>
    <p:sldId id="399" r:id="rId48"/>
    <p:sldId id="397" r:id="rId49"/>
    <p:sldId id="400" r:id="rId50"/>
    <p:sldId id="403" r:id="rId51"/>
    <p:sldId id="401" r:id="rId52"/>
    <p:sldId id="414" r:id="rId53"/>
    <p:sldId id="417" r:id="rId54"/>
    <p:sldId id="402" r:id="rId55"/>
    <p:sldId id="366" r:id="rId56"/>
    <p:sldId id="404" r:id="rId57"/>
    <p:sldId id="405" r:id="rId58"/>
  </p:sldIdLst>
  <p:sldSz cx="12188825" cy="6858000"/>
  <p:notesSz cx="7099300" cy="10234613"/>
  <p:custDataLst>
    <p:tags r:id="rId61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BE020"/>
    <a:srgbClr val="067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265" autoAdjust="0"/>
  </p:normalViewPr>
  <p:slideViewPr>
    <p:cSldViewPr showGuides="1">
      <p:cViewPr varScale="1">
        <p:scale>
          <a:sx n="57" d="100"/>
          <a:sy n="57" d="100"/>
        </p:scale>
        <p:origin x="900" y="4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-14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68"/>
    </p:cViewPr>
  </p:sorterViewPr>
  <p:notesViewPr>
    <p:cSldViewPr showGuides="1">
      <p:cViewPr varScale="1">
        <p:scale>
          <a:sx n="42" d="100"/>
          <a:sy n="42" d="100"/>
        </p:scale>
        <p:origin x="285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tags" Target="tags/tag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ěj Kudrna" userId="f26951655af9591a" providerId="LiveId" clId="{8ED6E89E-79B7-401C-9414-AE1370D0EBC8}"/>
    <pc:docChg chg="custSel addSld modSld">
      <pc:chgData name="Matěj Kudrna" userId="f26951655af9591a" providerId="LiveId" clId="{8ED6E89E-79B7-401C-9414-AE1370D0EBC8}" dt="2022-09-11T19:31:38.089" v="1095" actId="1076"/>
      <pc:docMkLst>
        <pc:docMk/>
      </pc:docMkLst>
      <pc:sldChg chg="modSp mod">
        <pc:chgData name="Matěj Kudrna" userId="f26951655af9591a" providerId="LiveId" clId="{8ED6E89E-79B7-401C-9414-AE1370D0EBC8}" dt="2022-09-11T15:40:14.371" v="463" actId="20577"/>
        <pc:sldMkLst>
          <pc:docMk/>
          <pc:sldMk cId="2750278228" sldId="355"/>
        </pc:sldMkLst>
        <pc:spChg chg="mod">
          <ac:chgData name="Matěj Kudrna" userId="f26951655af9591a" providerId="LiveId" clId="{8ED6E89E-79B7-401C-9414-AE1370D0EBC8}" dt="2022-09-11T15:40:14.371" v="463" actId="20577"/>
          <ac:spMkLst>
            <pc:docMk/>
            <pc:sldMk cId="2750278228" sldId="355"/>
            <ac:spMk id="14" creationId="{00000000-0000-0000-0000-000000000000}"/>
          </ac:spMkLst>
        </pc:spChg>
      </pc:sldChg>
      <pc:sldChg chg="addSp delSp modSp mod">
        <pc:chgData name="Matěj Kudrna" userId="f26951655af9591a" providerId="LiveId" clId="{8ED6E89E-79B7-401C-9414-AE1370D0EBC8}" dt="2022-09-11T15:17:52.901" v="101" actId="20577"/>
        <pc:sldMkLst>
          <pc:docMk/>
          <pc:sldMk cId="1882002800" sldId="357"/>
        </pc:sldMkLst>
        <pc:spChg chg="mod">
          <ac:chgData name="Matěj Kudrna" userId="f26951655af9591a" providerId="LiveId" clId="{8ED6E89E-79B7-401C-9414-AE1370D0EBC8}" dt="2022-09-11T15:17:52.901" v="101" actId="20577"/>
          <ac:spMkLst>
            <pc:docMk/>
            <pc:sldMk cId="1882002800" sldId="357"/>
            <ac:spMk id="14" creationId="{00000000-0000-0000-0000-000000000000}"/>
          </ac:spMkLst>
        </pc:spChg>
        <pc:picChg chg="add del mod">
          <ac:chgData name="Matěj Kudrna" userId="f26951655af9591a" providerId="LiveId" clId="{8ED6E89E-79B7-401C-9414-AE1370D0EBC8}" dt="2022-09-11T15:15:41.323" v="93" actId="478"/>
          <ac:picMkLst>
            <pc:docMk/>
            <pc:sldMk cId="1882002800" sldId="357"/>
            <ac:picMk id="3" creationId="{7A7ECCA4-B388-54FC-7C75-F9A964FCE515}"/>
          </ac:picMkLst>
        </pc:picChg>
        <pc:picChg chg="add mod">
          <ac:chgData name="Matěj Kudrna" userId="f26951655af9591a" providerId="LiveId" clId="{8ED6E89E-79B7-401C-9414-AE1370D0EBC8}" dt="2022-09-11T15:15:45.199" v="94" actId="1076"/>
          <ac:picMkLst>
            <pc:docMk/>
            <pc:sldMk cId="1882002800" sldId="357"/>
            <ac:picMk id="5" creationId="{B78FCD35-AA1F-E7A5-6DC5-86C7149311DF}"/>
          </ac:picMkLst>
        </pc:picChg>
        <pc:picChg chg="mod">
          <ac:chgData name="Matěj Kudrna" userId="f26951655af9591a" providerId="LiveId" clId="{8ED6E89E-79B7-401C-9414-AE1370D0EBC8}" dt="2022-09-11T15:12:52.510" v="23" actId="1076"/>
          <ac:picMkLst>
            <pc:docMk/>
            <pc:sldMk cId="1882002800" sldId="357"/>
            <ac:picMk id="9" creationId="{B864390D-A546-82F3-FB76-ACC1ADB16A6D}"/>
          </ac:picMkLst>
        </pc:picChg>
      </pc:sldChg>
      <pc:sldChg chg="addSp delSp modSp mod">
        <pc:chgData name="Matěj Kudrna" userId="f26951655af9591a" providerId="LiveId" clId="{8ED6E89E-79B7-401C-9414-AE1370D0EBC8}" dt="2022-09-11T18:29:39.162" v="1038" actId="14100"/>
        <pc:sldMkLst>
          <pc:docMk/>
          <pc:sldMk cId="2242646981" sldId="358"/>
        </pc:sldMkLst>
        <pc:spChg chg="mod">
          <ac:chgData name="Matěj Kudrna" userId="f26951655af9591a" providerId="LiveId" clId="{8ED6E89E-79B7-401C-9414-AE1370D0EBC8}" dt="2022-09-11T18:29:27.342" v="1036" actId="12"/>
          <ac:spMkLst>
            <pc:docMk/>
            <pc:sldMk cId="2242646981" sldId="358"/>
            <ac:spMk id="14" creationId="{00000000-0000-0000-0000-000000000000}"/>
          </ac:spMkLst>
        </pc:spChg>
        <pc:picChg chg="mod">
          <ac:chgData name="Matěj Kudrna" userId="f26951655af9591a" providerId="LiveId" clId="{8ED6E89E-79B7-401C-9414-AE1370D0EBC8}" dt="2022-09-11T18:29:39.162" v="1038" actId="14100"/>
          <ac:picMkLst>
            <pc:docMk/>
            <pc:sldMk cId="2242646981" sldId="358"/>
            <ac:picMk id="2" creationId="{00000000-0000-0000-0000-000000000000}"/>
          </ac:picMkLst>
        </pc:picChg>
        <pc:picChg chg="add del mod">
          <ac:chgData name="Matěj Kudrna" userId="f26951655af9591a" providerId="LiveId" clId="{8ED6E89E-79B7-401C-9414-AE1370D0EBC8}" dt="2022-09-11T18:24:40.374" v="911" actId="478"/>
          <ac:picMkLst>
            <pc:docMk/>
            <pc:sldMk cId="2242646981" sldId="358"/>
            <ac:picMk id="4" creationId="{6F44A27E-241E-2784-C803-B097B44A12A9}"/>
          </ac:picMkLst>
        </pc:picChg>
      </pc:sldChg>
      <pc:sldChg chg="modSp mod">
        <pc:chgData name="Matěj Kudrna" userId="f26951655af9591a" providerId="LiveId" clId="{8ED6E89E-79B7-401C-9414-AE1370D0EBC8}" dt="2022-09-11T16:39:32.349" v="902" actId="20577"/>
        <pc:sldMkLst>
          <pc:docMk/>
          <pc:sldMk cId="2420356449" sldId="361"/>
        </pc:sldMkLst>
        <pc:spChg chg="mod">
          <ac:chgData name="Matěj Kudrna" userId="f26951655af9591a" providerId="LiveId" clId="{8ED6E89E-79B7-401C-9414-AE1370D0EBC8}" dt="2022-09-11T16:39:32.349" v="902" actId="20577"/>
          <ac:spMkLst>
            <pc:docMk/>
            <pc:sldMk cId="2420356449" sldId="361"/>
            <ac:spMk id="14" creationId="{00000000-0000-0000-0000-000000000000}"/>
          </ac:spMkLst>
        </pc:spChg>
      </pc:sldChg>
      <pc:sldChg chg="modSp mod">
        <pc:chgData name="Matěj Kudrna" userId="f26951655af9591a" providerId="LiveId" clId="{8ED6E89E-79B7-401C-9414-AE1370D0EBC8}" dt="2022-09-11T19:31:38.089" v="1095" actId="1076"/>
        <pc:sldMkLst>
          <pc:docMk/>
          <pc:sldMk cId="124534652" sldId="366"/>
        </pc:sldMkLst>
        <pc:spChg chg="mod">
          <ac:chgData name="Matěj Kudrna" userId="f26951655af9591a" providerId="LiveId" clId="{8ED6E89E-79B7-401C-9414-AE1370D0EBC8}" dt="2022-09-11T19:31:34.857" v="1093" actId="20577"/>
          <ac:spMkLst>
            <pc:docMk/>
            <pc:sldMk cId="124534652" sldId="366"/>
            <ac:spMk id="14" creationId="{00000000-0000-0000-0000-000000000000}"/>
          </ac:spMkLst>
        </pc:spChg>
        <pc:picChg chg="mod">
          <ac:chgData name="Matěj Kudrna" userId="f26951655af9591a" providerId="LiveId" clId="{8ED6E89E-79B7-401C-9414-AE1370D0EBC8}" dt="2022-09-11T19:31:38.089" v="1095" actId="1076"/>
          <ac:picMkLst>
            <pc:docMk/>
            <pc:sldMk cId="124534652" sldId="366"/>
            <ac:picMk id="7" creationId="{00000000-0000-0000-0000-000000000000}"/>
          </ac:picMkLst>
        </pc:picChg>
      </pc:sldChg>
      <pc:sldChg chg="addSp delSp modSp mod">
        <pc:chgData name="Matěj Kudrna" userId="f26951655af9591a" providerId="LiveId" clId="{8ED6E89E-79B7-401C-9414-AE1370D0EBC8}" dt="2022-09-11T15:22:28.629" v="219" actId="1076"/>
        <pc:sldMkLst>
          <pc:docMk/>
          <pc:sldMk cId="1347251330" sldId="371"/>
        </pc:sldMkLst>
        <pc:spChg chg="mod">
          <ac:chgData name="Matěj Kudrna" userId="f26951655af9591a" providerId="LiveId" clId="{8ED6E89E-79B7-401C-9414-AE1370D0EBC8}" dt="2022-09-11T15:22:25.698" v="218" actId="20577"/>
          <ac:spMkLst>
            <pc:docMk/>
            <pc:sldMk cId="1347251330" sldId="371"/>
            <ac:spMk id="14" creationId="{00000000-0000-0000-0000-000000000000}"/>
          </ac:spMkLst>
        </pc:spChg>
        <pc:picChg chg="add del mod">
          <ac:chgData name="Matěj Kudrna" userId="f26951655af9591a" providerId="LiveId" clId="{8ED6E89E-79B7-401C-9414-AE1370D0EBC8}" dt="2022-09-11T15:15:20.364" v="89" actId="478"/>
          <ac:picMkLst>
            <pc:docMk/>
            <pc:sldMk cId="1347251330" sldId="371"/>
            <ac:picMk id="3" creationId="{FE8DC497-6D72-A0D2-685B-3E709467189B}"/>
          </ac:picMkLst>
        </pc:picChg>
        <pc:picChg chg="add mod">
          <ac:chgData name="Matěj Kudrna" userId="f26951655af9591a" providerId="LiveId" clId="{8ED6E89E-79B7-401C-9414-AE1370D0EBC8}" dt="2022-09-11T15:22:17.729" v="217" actId="1076"/>
          <ac:picMkLst>
            <pc:docMk/>
            <pc:sldMk cId="1347251330" sldId="371"/>
            <ac:picMk id="5" creationId="{3617D25A-607D-C2BA-D982-3885AD8C0D5A}"/>
          </ac:picMkLst>
        </pc:picChg>
        <pc:picChg chg="add mod">
          <ac:chgData name="Matěj Kudrna" userId="f26951655af9591a" providerId="LiveId" clId="{8ED6E89E-79B7-401C-9414-AE1370D0EBC8}" dt="2022-09-11T15:22:28.629" v="219" actId="1076"/>
          <ac:picMkLst>
            <pc:docMk/>
            <pc:sldMk cId="1347251330" sldId="371"/>
            <ac:picMk id="7" creationId="{094BF0AE-C3B0-5E2B-23A9-508F3F549A50}"/>
          </ac:picMkLst>
        </pc:picChg>
      </pc:sldChg>
      <pc:sldChg chg="modSp mod">
        <pc:chgData name="Matěj Kudrna" userId="f26951655af9591a" providerId="LiveId" clId="{8ED6E89E-79B7-401C-9414-AE1370D0EBC8}" dt="2022-09-11T16:25:22.727" v="688" actId="12"/>
        <pc:sldMkLst>
          <pc:docMk/>
          <pc:sldMk cId="4018291907" sldId="372"/>
        </pc:sldMkLst>
        <pc:spChg chg="mod">
          <ac:chgData name="Matěj Kudrna" userId="f26951655af9591a" providerId="LiveId" clId="{8ED6E89E-79B7-401C-9414-AE1370D0EBC8}" dt="2022-09-11T16:25:22.727" v="688" actId="12"/>
          <ac:spMkLst>
            <pc:docMk/>
            <pc:sldMk cId="4018291907" sldId="372"/>
            <ac:spMk id="14" creationId="{00000000-0000-0000-0000-000000000000}"/>
          </ac:spMkLst>
        </pc:spChg>
      </pc:sldChg>
      <pc:sldChg chg="modSp mod">
        <pc:chgData name="Matěj Kudrna" userId="f26951655af9591a" providerId="LiveId" clId="{8ED6E89E-79B7-401C-9414-AE1370D0EBC8}" dt="2022-09-11T16:37:22.471" v="898" actId="14100"/>
        <pc:sldMkLst>
          <pc:docMk/>
          <pc:sldMk cId="1769074885" sldId="373"/>
        </pc:sldMkLst>
        <pc:spChg chg="mod">
          <ac:chgData name="Matěj Kudrna" userId="f26951655af9591a" providerId="LiveId" clId="{8ED6E89E-79B7-401C-9414-AE1370D0EBC8}" dt="2022-09-11T16:37:17.293" v="896" actId="20577"/>
          <ac:spMkLst>
            <pc:docMk/>
            <pc:sldMk cId="1769074885" sldId="373"/>
            <ac:spMk id="14" creationId="{00000000-0000-0000-0000-000000000000}"/>
          </ac:spMkLst>
        </pc:spChg>
        <pc:picChg chg="mod">
          <ac:chgData name="Matěj Kudrna" userId="f26951655af9591a" providerId="LiveId" clId="{8ED6E89E-79B7-401C-9414-AE1370D0EBC8}" dt="2022-09-11T16:37:22.471" v="898" actId="14100"/>
          <ac:picMkLst>
            <pc:docMk/>
            <pc:sldMk cId="1769074885" sldId="373"/>
            <ac:picMk id="2" creationId="{00000000-0000-0000-0000-000000000000}"/>
          </ac:picMkLst>
        </pc:picChg>
        <pc:picChg chg="mod">
          <ac:chgData name="Matěj Kudrna" userId="f26951655af9591a" providerId="LiveId" clId="{8ED6E89E-79B7-401C-9414-AE1370D0EBC8}" dt="2022-09-11T16:36:57.239" v="857" actId="1076"/>
          <ac:picMkLst>
            <pc:docMk/>
            <pc:sldMk cId="1769074885" sldId="373"/>
            <ac:picMk id="4" creationId="{00000000-0000-0000-0000-000000000000}"/>
          </ac:picMkLst>
        </pc:picChg>
      </pc:sldChg>
      <pc:sldChg chg="addSp delSp modSp mod">
        <pc:chgData name="Matěj Kudrna" userId="f26951655af9591a" providerId="LiveId" clId="{8ED6E89E-79B7-401C-9414-AE1370D0EBC8}" dt="2022-09-11T16:40:51.987" v="908" actId="1076"/>
        <pc:sldMkLst>
          <pc:docMk/>
          <pc:sldMk cId="3052817538" sldId="374"/>
        </pc:sldMkLst>
        <pc:spChg chg="mod">
          <ac:chgData name="Matěj Kudrna" userId="f26951655af9591a" providerId="LiveId" clId="{8ED6E89E-79B7-401C-9414-AE1370D0EBC8}" dt="2022-09-11T16:39:57.091" v="903" actId="20577"/>
          <ac:spMkLst>
            <pc:docMk/>
            <pc:sldMk cId="3052817538" sldId="374"/>
            <ac:spMk id="14" creationId="{00000000-0000-0000-0000-000000000000}"/>
          </ac:spMkLst>
        </pc:spChg>
        <pc:picChg chg="add mod">
          <ac:chgData name="Matěj Kudrna" userId="f26951655af9591a" providerId="LiveId" clId="{8ED6E89E-79B7-401C-9414-AE1370D0EBC8}" dt="2022-09-11T16:40:51.987" v="908" actId="1076"/>
          <ac:picMkLst>
            <pc:docMk/>
            <pc:sldMk cId="3052817538" sldId="374"/>
            <ac:picMk id="3" creationId="{E143C4C1-8B85-1C1C-47D4-BEFF20AA9C1F}"/>
          </ac:picMkLst>
        </pc:picChg>
        <pc:picChg chg="mod">
          <ac:chgData name="Matěj Kudrna" userId="f26951655af9591a" providerId="LiveId" clId="{8ED6E89E-79B7-401C-9414-AE1370D0EBC8}" dt="2022-09-11T16:40:06.852" v="904" actId="1076"/>
          <ac:picMkLst>
            <pc:docMk/>
            <pc:sldMk cId="3052817538" sldId="374"/>
            <ac:picMk id="4" creationId="{00000000-0000-0000-0000-000000000000}"/>
          </ac:picMkLst>
        </pc:picChg>
        <pc:picChg chg="del mod">
          <ac:chgData name="Matěj Kudrna" userId="f26951655af9591a" providerId="LiveId" clId="{8ED6E89E-79B7-401C-9414-AE1370D0EBC8}" dt="2022-09-11T16:40:11.179" v="906" actId="478"/>
          <ac:picMkLst>
            <pc:docMk/>
            <pc:sldMk cId="3052817538" sldId="374"/>
            <ac:picMk id="7" creationId="{00000000-0000-0000-0000-000000000000}"/>
          </ac:picMkLst>
        </pc:picChg>
      </pc:sldChg>
      <pc:sldChg chg="addSp modSp mod">
        <pc:chgData name="Matěj Kudrna" userId="f26951655af9591a" providerId="LiveId" clId="{8ED6E89E-79B7-401C-9414-AE1370D0EBC8}" dt="2022-09-11T18:26:18.367" v="967" actId="20577"/>
        <pc:sldMkLst>
          <pc:docMk/>
          <pc:sldMk cId="1078116672" sldId="375"/>
        </pc:sldMkLst>
        <pc:spChg chg="mod">
          <ac:chgData name="Matěj Kudrna" userId="f26951655af9591a" providerId="LiveId" clId="{8ED6E89E-79B7-401C-9414-AE1370D0EBC8}" dt="2022-09-11T18:26:18.367" v="967" actId="20577"/>
          <ac:spMkLst>
            <pc:docMk/>
            <pc:sldMk cId="1078116672" sldId="375"/>
            <ac:spMk id="14" creationId="{00000000-0000-0000-0000-000000000000}"/>
          </ac:spMkLst>
        </pc:spChg>
        <pc:picChg chg="add mod">
          <ac:chgData name="Matěj Kudrna" userId="f26951655af9591a" providerId="LiveId" clId="{8ED6E89E-79B7-401C-9414-AE1370D0EBC8}" dt="2022-09-11T18:25:25.590" v="961" actId="1076"/>
          <ac:picMkLst>
            <pc:docMk/>
            <pc:sldMk cId="1078116672" sldId="375"/>
            <ac:picMk id="3" creationId="{43DFC11B-9ADE-9EEA-9F32-8DC84E7F69CF}"/>
          </ac:picMkLst>
        </pc:picChg>
        <pc:picChg chg="mod">
          <ac:chgData name="Matěj Kudrna" userId="f26951655af9591a" providerId="LiveId" clId="{8ED6E89E-79B7-401C-9414-AE1370D0EBC8}" dt="2022-09-11T18:25:06.742" v="917" actId="1076"/>
          <ac:picMkLst>
            <pc:docMk/>
            <pc:sldMk cId="1078116672" sldId="375"/>
            <ac:picMk id="4" creationId="{00000000-0000-0000-0000-000000000000}"/>
          </ac:picMkLst>
        </pc:picChg>
      </pc:sldChg>
      <pc:sldChg chg="modSp mod">
        <pc:chgData name="Matěj Kudrna" userId="f26951655af9591a" providerId="LiveId" clId="{8ED6E89E-79B7-401C-9414-AE1370D0EBC8}" dt="2022-09-11T15:21:18.123" v="163" actId="20577"/>
        <pc:sldMkLst>
          <pc:docMk/>
          <pc:sldMk cId="418197554" sldId="376"/>
        </pc:sldMkLst>
        <pc:spChg chg="mod">
          <ac:chgData name="Matěj Kudrna" userId="f26951655af9591a" providerId="LiveId" clId="{8ED6E89E-79B7-401C-9414-AE1370D0EBC8}" dt="2022-09-11T15:21:18.123" v="163" actId="20577"/>
          <ac:spMkLst>
            <pc:docMk/>
            <pc:sldMk cId="418197554" sldId="376"/>
            <ac:spMk id="14" creationId="{00000000-0000-0000-0000-000000000000}"/>
          </ac:spMkLst>
        </pc:spChg>
      </pc:sldChg>
      <pc:sldChg chg="modSp mod">
        <pc:chgData name="Matěj Kudrna" userId="f26951655af9591a" providerId="LiveId" clId="{8ED6E89E-79B7-401C-9414-AE1370D0EBC8}" dt="2022-09-11T18:26:42.646" v="968" actId="1076"/>
        <pc:sldMkLst>
          <pc:docMk/>
          <pc:sldMk cId="2931534706" sldId="377"/>
        </pc:sldMkLst>
        <pc:picChg chg="mod">
          <ac:chgData name="Matěj Kudrna" userId="f26951655af9591a" providerId="LiveId" clId="{8ED6E89E-79B7-401C-9414-AE1370D0EBC8}" dt="2022-09-11T18:26:42.646" v="968" actId="1076"/>
          <ac:picMkLst>
            <pc:docMk/>
            <pc:sldMk cId="2931534706" sldId="377"/>
            <ac:picMk id="3" creationId="{00000000-0000-0000-0000-000000000000}"/>
          </ac:picMkLst>
        </pc:picChg>
      </pc:sldChg>
      <pc:sldChg chg="modSp mod">
        <pc:chgData name="Matěj Kudrna" userId="f26951655af9591a" providerId="LiveId" clId="{8ED6E89E-79B7-401C-9414-AE1370D0EBC8}" dt="2022-09-11T19:25:26.225" v="1076" actId="1076"/>
        <pc:sldMkLst>
          <pc:docMk/>
          <pc:sldMk cId="2387281195" sldId="386"/>
        </pc:sldMkLst>
        <pc:spChg chg="mod">
          <ac:chgData name="Matěj Kudrna" userId="f26951655af9591a" providerId="LiveId" clId="{8ED6E89E-79B7-401C-9414-AE1370D0EBC8}" dt="2022-09-11T19:25:22.778" v="1075" actId="20577"/>
          <ac:spMkLst>
            <pc:docMk/>
            <pc:sldMk cId="2387281195" sldId="386"/>
            <ac:spMk id="14" creationId="{00000000-0000-0000-0000-000000000000}"/>
          </ac:spMkLst>
        </pc:spChg>
        <pc:picChg chg="mod">
          <ac:chgData name="Matěj Kudrna" userId="f26951655af9591a" providerId="LiveId" clId="{8ED6E89E-79B7-401C-9414-AE1370D0EBC8}" dt="2022-09-11T19:25:26.225" v="1076" actId="1076"/>
          <ac:picMkLst>
            <pc:docMk/>
            <pc:sldMk cId="2387281195" sldId="386"/>
            <ac:picMk id="5" creationId="{00000000-0000-0000-0000-000000000000}"/>
          </ac:picMkLst>
        </pc:picChg>
      </pc:sldChg>
      <pc:sldChg chg="modSp mod">
        <pc:chgData name="Matěj Kudrna" userId="f26951655af9591a" providerId="LiveId" clId="{8ED6E89E-79B7-401C-9414-AE1370D0EBC8}" dt="2022-09-11T19:24:47.996" v="1069" actId="20577"/>
        <pc:sldMkLst>
          <pc:docMk/>
          <pc:sldMk cId="2171825210" sldId="394"/>
        </pc:sldMkLst>
        <pc:spChg chg="mod">
          <ac:chgData name="Matěj Kudrna" userId="f26951655af9591a" providerId="LiveId" clId="{8ED6E89E-79B7-401C-9414-AE1370D0EBC8}" dt="2022-09-11T19:24:47.996" v="1069" actId="20577"/>
          <ac:spMkLst>
            <pc:docMk/>
            <pc:sldMk cId="2171825210" sldId="394"/>
            <ac:spMk id="14" creationId="{00000000-0000-0000-0000-000000000000}"/>
          </ac:spMkLst>
        </pc:spChg>
      </pc:sldChg>
      <pc:sldChg chg="modSp mod">
        <pc:chgData name="Matěj Kudrna" userId="f26951655af9591a" providerId="LiveId" clId="{8ED6E89E-79B7-401C-9414-AE1370D0EBC8}" dt="2022-09-11T19:27:34.303" v="1079" actId="20577"/>
        <pc:sldMkLst>
          <pc:docMk/>
          <pc:sldMk cId="3926150598" sldId="396"/>
        </pc:sldMkLst>
        <pc:spChg chg="mod">
          <ac:chgData name="Matěj Kudrna" userId="f26951655af9591a" providerId="LiveId" clId="{8ED6E89E-79B7-401C-9414-AE1370D0EBC8}" dt="2022-09-11T19:27:34.303" v="1079" actId="20577"/>
          <ac:spMkLst>
            <pc:docMk/>
            <pc:sldMk cId="3926150598" sldId="396"/>
            <ac:spMk id="14" creationId="{00000000-0000-0000-0000-000000000000}"/>
          </ac:spMkLst>
        </pc:spChg>
      </pc:sldChg>
      <pc:sldChg chg="modSp mod">
        <pc:chgData name="Matěj Kudrna" userId="f26951655af9591a" providerId="LiveId" clId="{8ED6E89E-79B7-401C-9414-AE1370D0EBC8}" dt="2022-09-11T19:30:00.189" v="1085" actId="20577"/>
        <pc:sldMkLst>
          <pc:docMk/>
          <pc:sldMk cId="1774161953" sldId="402"/>
        </pc:sldMkLst>
        <pc:spChg chg="mod">
          <ac:chgData name="Matěj Kudrna" userId="f26951655af9591a" providerId="LiveId" clId="{8ED6E89E-79B7-401C-9414-AE1370D0EBC8}" dt="2022-09-11T19:30:00.189" v="1085" actId="20577"/>
          <ac:spMkLst>
            <pc:docMk/>
            <pc:sldMk cId="1774161953" sldId="402"/>
            <ac:spMk id="14" creationId="{00000000-0000-0000-0000-000000000000}"/>
          </ac:spMkLst>
        </pc:spChg>
      </pc:sldChg>
      <pc:sldChg chg="modSp mod">
        <pc:chgData name="Matěj Kudrna" userId="f26951655af9591a" providerId="LiveId" clId="{8ED6E89E-79B7-401C-9414-AE1370D0EBC8}" dt="2022-09-11T19:18:31.984" v="1043" actId="20577"/>
        <pc:sldMkLst>
          <pc:docMk/>
          <pc:sldMk cId="732832662" sldId="406"/>
        </pc:sldMkLst>
        <pc:spChg chg="mod">
          <ac:chgData name="Matěj Kudrna" userId="f26951655af9591a" providerId="LiveId" clId="{8ED6E89E-79B7-401C-9414-AE1370D0EBC8}" dt="2022-09-11T19:18:31.984" v="1043" actId="20577"/>
          <ac:spMkLst>
            <pc:docMk/>
            <pc:sldMk cId="732832662" sldId="406"/>
            <ac:spMk id="14" creationId="{00000000-0000-0000-0000-000000000000}"/>
          </ac:spMkLst>
        </pc:spChg>
      </pc:sldChg>
      <pc:sldChg chg="addSp delSp modSp add mod">
        <pc:chgData name="Matěj Kudrna" userId="f26951655af9591a" providerId="LiveId" clId="{8ED6E89E-79B7-401C-9414-AE1370D0EBC8}" dt="2022-09-11T16:36:47.101" v="855" actId="1076"/>
        <pc:sldMkLst>
          <pc:docMk/>
          <pc:sldMk cId="2593373521" sldId="408"/>
        </pc:sldMkLst>
        <pc:spChg chg="mod">
          <ac:chgData name="Matěj Kudrna" userId="f26951655af9591a" providerId="LiveId" clId="{8ED6E89E-79B7-401C-9414-AE1370D0EBC8}" dt="2022-09-11T16:36:07.899" v="845" actId="20577"/>
          <ac:spMkLst>
            <pc:docMk/>
            <pc:sldMk cId="2593373521" sldId="408"/>
            <ac:spMk id="14" creationId="{00000000-0000-0000-0000-000000000000}"/>
          </ac:spMkLst>
        </pc:spChg>
        <pc:picChg chg="del">
          <ac:chgData name="Matěj Kudrna" userId="f26951655af9591a" providerId="LiveId" clId="{8ED6E89E-79B7-401C-9414-AE1370D0EBC8}" dt="2022-09-11T15:42:38.155" v="513" actId="478"/>
          <ac:picMkLst>
            <pc:docMk/>
            <pc:sldMk cId="2593373521" sldId="408"/>
            <ac:picMk id="2" creationId="{00000000-0000-0000-0000-000000000000}"/>
          </ac:picMkLst>
        </pc:picChg>
        <pc:picChg chg="del">
          <ac:chgData name="Matěj Kudrna" userId="f26951655af9591a" providerId="LiveId" clId="{8ED6E89E-79B7-401C-9414-AE1370D0EBC8}" dt="2022-09-11T15:42:37.728" v="512" actId="478"/>
          <ac:picMkLst>
            <pc:docMk/>
            <pc:sldMk cId="2593373521" sldId="408"/>
            <ac:picMk id="4" creationId="{00000000-0000-0000-0000-000000000000}"/>
          </ac:picMkLst>
        </pc:picChg>
        <pc:picChg chg="add mod">
          <ac:chgData name="Matěj Kudrna" userId="f26951655af9591a" providerId="LiveId" clId="{8ED6E89E-79B7-401C-9414-AE1370D0EBC8}" dt="2022-09-11T16:36:47.101" v="855" actId="1076"/>
          <ac:picMkLst>
            <pc:docMk/>
            <pc:sldMk cId="2593373521" sldId="408"/>
            <ac:picMk id="5" creationId="{FB29A675-C5D9-5915-6103-6DBC6AEDF859}"/>
          </ac:picMkLst>
        </pc:picChg>
        <pc:picChg chg="add mod">
          <ac:chgData name="Matěj Kudrna" userId="f26951655af9591a" providerId="LiveId" clId="{8ED6E89E-79B7-401C-9414-AE1370D0EBC8}" dt="2022-09-11T16:36:43.195" v="854" actId="1076"/>
          <ac:picMkLst>
            <pc:docMk/>
            <pc:sldMk cId="2593373521" sldId="408"/>
            <ac:picMk id="7" creationId="{8CC654E4-C667-0BEC-D4F5-C87E6C7FAEE5}"/>
          </ac:picMkLst>
        </pc:picChg>
        <pc:picChg chg="add del mod">
          <ac:chgData name="Matěj Kudrna" userId="f26951655af9591a" providerId="LiveId" clId="{8ED6E89E-79B7-401C-9414-AE1370D0EBC8}" dt="2022-09-11T16:35:19.532" v="835" actId="478"/>
          <ac:picMkLst>
            <pc:docMk/>
            <pc:sldMk cId="2593373521" sldId="408"/>
            <ac:picMk id="9" creationId="{9A271A7B-732C-D527-6709-E55811865D48}"/>
          </ac:picMkLst>
        </pc:picChg>
        <pc:picChg chg="add mod">
          <ac:chgData name="Matěj Kudrna" userId="f26951655af9591a" providerId="LiveId" clId="{8ED6E89E-79B7-401C-9414-AE1370D0EBC8}" dt="2022-09-11T16:36:37.895" v="852" actId="1076"/>
          <ac:picMkLst>
            <pc:docMk/>
            <pc:sldMk cId="2593373521" sldId="408"/>
            <ac:picMk id="11" creationId="{97D70994-DD07-A376-EAF7-0256F0DE3941}"/>
          </ac:picMkLst>
        </pc:picChg>
      </pc:sldChg>
    </pc:docChg>
  </pc:docChgLst>
  <pc:docChgLst>
    <pc:chgData name="Matěj Kudrna" userId="f26951655af9591a" providerId="LiveId" clId="{65B3FA22-9DF4-4F9F-927D-23696285BBC4}"/>
    <pc:docChg chg="undo custSel addSld delSld modSld sldOrd modMainMaster modHandout">
      <pc:chgData name="Matěj Kudrna" userId="f26951655af9591a" providerId="LiveId" clId="{65B3FA22-9DF4-4F9F-927D-23696285BBC4}" dt="2022-09-16T11:28:41.548" v="5518" actId="114"/>
      <pc:docMkLst>
        <pc:docMk/>
      </pc:docMkLst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4214489819" sldId="322"/>
        </pc:sldMkLst>
        <pc:spChg chg="mod">
          <ac:chgData name="Matěj Kudrna" userId="f26951655af9591a" providerId="LiveId" clId="{65B3FA22-9DF4-4F9F-927D-23696285BBC4}" dt="2022-09-12T08:58:15.844" v="85" actId="20577"/>
          <ac:spMkLst>
            <pc:docMk/>
            <pc:sldMk cId="4214489819" sldId="322"/>
            <ac:spMk id="3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5T09:28:14.241" v="4615" actId="20577"/>
        <pc:sldMkLst>
          <pc:docMk/>
          <pc:sldMk cId="2750278228" sldId="355"/>
        </pc:sldMkLst>
        <pc:spChg chg="mod">
          <ac:chgData name="Matěj Kudrna" userId="f26951655af9591a" providerId="LiveId" clId="{65B3FA22-9DF4-4F9F-927D-23696285BBC4}" dt="2022-09-15T09:28:14.241" v="4615" actId="20577"/>
          <ac:spMkLst>
            <pc:docMk/>
            <pc:sldMk cId="2750278228" sldId="355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6T07:44:49.979" v="5278" actId="20577"/>
        <pc:sldMkLst>
          <pc:docMk/>
          <pc:sldMk cId="1882002800" sldId="357"/>
        </pc:sldMkLst>
        <pc:spChg chg="mod">
          <ac:chgData name="Matěj Kudrna" userId="f26951655af9591a" providerId="LiveId" clId="{65B3FA22-9DF4-4F9F-927D-23696285BBC4}" dt="2022-09-16T07:44:49.979" v="5278" actId="20577"/>
          <ac:spMkLst>
            <pc:docMk/>
            <pc:sldMk cId="1882002800" sldId="357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4T12:35:31.671" v="4472" actId="1076"/>
          <ac:picMkLst>
            <pc:docMk/>
            <pc:sldMk cId="1882002800" sldId="357"/>
            <ac:picMk id="5" creationId="{B78FCD35-AA1F-E7A5-6DC5-86C7149311DF}"/>
          </ac:picMkLst>
        </pc:picChg>
        <pc:picChg chg="mod">
          <ac:chgData name="Matěj Kudrna" userId="f26951655af9591a" providerId="LiveId" clId="{65B3FA22-9DF4-4F9F-927D-23696285BBC4}" dt="2022-09-14T12:36:06.515" v="4473" actId="1076"/>
          <ac:picMkLst>
            <pc:docMk/>
            <pc:sldMk cId="1882002800" sldId="357"/>
            <ac:picMk id="9" creationId="{B864390D-A546-82F3-FB76-ACC1ADB16A6D}"/>
          </ac:picMkLst>
        </pc:picChg>
      </pc:sldChg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2242646981" sldId="358"/>
        </pc:sldMkLst>
        <pc:spChg chg="mod">
          <ac:chgData name="Matěj Kudrna" userId="f26951655af9591a" providerId="LiveId" clId="{65B3FA22-9DF4-4F9F-927D-23696285BBC4}" dt="2022-09-13T12:35:10.354" v="2326" actId="20577"/>
          <ac:spMkLst>
            <pc:docMk/>
            <pc:sldMk cId="2242646981" sldId="358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3T12:36:00.161" v="2332" actId="1076"/>
          <ac:picMkLst>
            <pc:docMk/>
            <pc:sldMk cId="2242646981" sldId="358"/>
            <ac:picMk id="2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3T12:35:55.745" v="2331" actId="1076"/>
          <ac:picMkLst>
            <pc:docMk/>
            <pc:sldMk cId="2242646981" sldId="358"/>
            <ac:picMk id="3" creationId="{00000000-0000-0000-0000-000000000000}"/>
          </ac:picMkLst>
        </pc:picChg>
      </pc:sldChg>
      <pc:sldChg chg="addSp delSp modSp mod modTransition">
        <pc:chgData name="Matěj Kudrna" userId="f26951655af9591a" providerId="LiveId" clId="{65B3FA22-9DF4-4F9F-927D-23696285BBC4}" dt="2022-09-14T09:31:40.513" v="3865"/>
        <pc:sldMkLst>
          <pc:docMk/>
          <pc:sldMk cId="1217457813" sldId="360"/>
        </pc:sldMkLst>
        <pc:spChg chg="mod">
          <ac:chgData name="Matěj Kudrna" userId="f26951655af9591a" providerId="LiveId" clId="{65B3FA22-9DF4-4F9F-927D-23696285BBC4}" dt="2022-09-13T12:55:56.595" v="2835" actId="20577"/>
          <ac:spMkLst>
            <pc:docMk/>
            <pc:sldMk cId="1217457813" sldId="360"/>
            <ac:spMk id="14" creationId="{00000000-0000-0000-0000-000000000000}"/>
          </ac:spMkLst>
        </pc:spChg>
        <pc:picChg chg="add del mod">
          <ac:chgData name="Matěj Kudrna" userId="f26951655af9591a" providerId="LiveId" clId="{65B3FA22-9DF4-4F9F-927D-23696285BBC4}" dt="2022-09-13T12:55:36.341" v="2830" actId="478"/>
          <ac:picMkLst>
            <pc:docMk/>
            <pc:sldMk cId="1217457813" sldId="360"/>
            <ac:picMk id="3" creationId="{F0273D36-0989-1CC3-EB62-CE843E1A6A2C}"/>
          </ac:picMkLst>
        </pc:picChg>
        <pc:picChg chg="add mod">
          <ac:chgData name="Matěj Kudrna" userId="f26951655af9591a" providerId="LiveId" clId="{65B3FA22-9DF4-4F9F-927D-23696285BBC4}" dt="2022-09-13T12:55:34.428" v="2828" actId="1076"/>
          <ac:picMkLst>
            <pc:docMk/>
            <pc:sldMk cId="1217457813" sldId="360"/>
            <ac:picMk id="5" creationId="{DFD63FDB-2A81-0F4C-1038-15CF849DB04E}"/>
          </ac:picMkLst>
        </pc:picChg>
      </pc:sldChg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2420356449" sldId="361"/>
        </pc:sldMkLst>
        <pc:spChg chg="mod">
          <ac:chgData name="Matěj Kudrna" userId="f26951655af9591a" providerId="LiveId" clId="{65B3FA22-9DF4-4F9F-927D-23696285BBC4}" dt="2022-09-13T12:27:32.942" v="2257" actId="20577"/>
          <ac:spMkLst>
            <pc:docMk/>
            <pc:sldMk cId="2420356449" sldId="361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4T12:55:27.893" v="4487" actId="20577"/>
        <pc:sldMkLst>
          <pc:docMk/>
          <pc:sldMk cId="2986928101" sldId="362"/>
        </pc:sldMkLst>
        <pc:spChg chg="mod">
          <ac:chgData name="Matěj Kudrna" userId="f26951655af9591a" providerId="LiveId" clId="{65B3FA22-9DF4-4F9F-927D-23696285BBC4}" dt="2022-09-14T12:55:27.893" v="4487" actId="20577"/>
          <ac:spMkLst>
            <pc:docMk/>
            <pc:sldMk cId="2986928101" sldId="362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5T09:58:30.689" v="4641" actId="1076"/>
        <pc:sldMkLst>
          <pc:docMk/>
          <pc:sldMk cId="619850820" sldId="363"/>
        </pc:sldMkLst>
        <pc:spChg chg="mod">
          <ac:chgData name="Matěj Kudrna" userId="f26951655af9591a" providerId="LiveId" clId="{65B3FA22-9DF4-4F9F-927D-23696285BBC4}" dt="2022-09-15T09:58:28.619" v="4640" actId="1076"/>
          <ac:spMkLst>
            <pc:docMk/>
            <pc:sldMk cId="619850820" sldId="363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5T09:58:30.689" v="4641" actId="1076"/>
          <ac:picMkLst>
            <pc:docMk/>
            <pc:sldMk cId="619850820" sldId="363"/>
            <ac:picMk id="6" creationId="{00000000-0000-0000-0000-000000000000}"/>
          </ac:picMkLst>
        </pc:picChg>
      </pc:sldChg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1835269616" sldId="364"/>
        </pc:sldMkLst>
        <pc:spChg chg="mod">
          <ac:chgData name="Matěj Kudrna" userId="f26951655af9591a" providerId="LiveId" clId="{65B3FA22-9DF4-4F9F-927D-23696285BBC4}" dt="2022-09-13T12:57:43.303" v="2837" actId="114"/>
          <ac:spMkLst>
            <pc:docMk/>
            <pc:sldMk cId="1835269616" sldId="364"/>
            <ac:spMk id="14" creationId="{00000000-0000-0000-0000-000000000000}"/>
          </ac:spMkLst>
        </pc:spChg>
      </pc:sldChg>
      <pc:sldChg chg="addSp delSp modSp mod modTransition">
        <pc:chgData name="Matěj Kudrna" userId="f26951655af9591a" providerId="LiveId" clId="{65B3FA22-9DF4-4F9F-927D-23696285BBC4}" dt="2022-09-15T12:15:50.339" v="4780" actId="1076"/>
        <pc:sldMkLst>
          <pc:docMk/>
          <pc:sldMk cId="158219712" sldId="365"/>
        </pc:sldMkLst>
        <pc:spChg chg="mod">
          <ac:chgData name="Matěj Kudrna" userId="f26951655af9591a" providerId="LiveId" clId="{65B3FA22-9DF4-4F9F-927D-23696285BBC4}" dt="2022-09-13T13:09:12.749" v="2923" actId="20577"/>
          <ac:spMkLst>
            <pc:docMk/>
            <pc:sldMk cId="158219712" sldId="365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2T13:52:39.175" v="932" actId="1076"/>
          <ac:picMkLst>
            <pc:docMk/>
            <pc:sldMk cId="158219712" sldId="365"/>
            <ac:picMk id="3" creationId="{00000000-0000-0000-0000-000000000000}"/>
          </ac:picMkLst>
        </pc:picChg>
        <pc:picChg chg="del mod">
          <ac:chgData name="Matěj Kudrna" userId="f26951655af9591a" providerId="LiveId" clId="{65B3FA22-9DF4-4F9F-927D-23696285BBC4}" dt="2022-09-12T13:52:22.649" v="928" actId="21"/>
          <ac:picMkLst>
            <pc:docMk/>
            <pc:sldMk cId="158219712" sldId="365"/>
            <ac:picMk id="4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5T12:15:50.339" v="4780" actId="1076"/>
          <ac:picMkLst>
            <pc:docMk/>
            <pc:sldMk cId="158219712" sldId="365"/>
            <ac:picMk id="4" creationId="{43C90E1B-8507-0520-07FE-C2ABF3BBD77F}"/>
          </ac:picMkLst>
        </pc:picChg>
        <pc:picChg chg="add mod">
          <ac:chgData name="Matěj Kudrna" userId="f26951655af9591a" providerId="LiveId" clId="{65B3FA22-9DF4-4F9F-927D-23696285BBC4}" dt="2022-09-12T13:55:22.248" v="969" actId="1076"/>
          <ac:picMkLst>
            <pc:docMk/>
            <pc:sldMk cId="158219712" sldId="365"/>
            <ac:picMk id="5" creationId="{6379B0F5-5A57-BB35-2912-3935788F2BC8}"/>
          </ac:picMkLst>
        </pc:picChg>
        <pc:picChg chg="add mod">
          <ac:chgData name="Matěj Kudrna" userId="f26951655af9591a" providerId="LiveId" clId="{65B3FA22-9DF4-4F9F-927D-23696285BBC4}" dt="2022-09-15T12:15:40.216" v="4778" actId="1076"/>
          <ac:picMkLst>
            <pc:docMk/>
            <pc:sldMk cId="158219712" sldId="365"/>
            <ac:picMk id="7" creationId="{9050CEDE-D4A7-4D3D-AD92-DED4E07364CE}"/>
          </ac:picMkLst>
        </pc:picChg>
        <pc:picChg chg="add del mod">
          <ac:chgData name="Matěj Kudrna" userId="f26951655af9591a" providerId="LiveId" clId="{65B3FA22-9DF4-4F9F-927D-23696285BBC4}" dt="2022-09-15T12:15:14.770" v="4773" actId="478"/>
          <ac:picMkLst>
            <pc:docMk/>
            <pc:sldMk cId="158219712" sldId="365"/>
            <ac:picMk id="8" creationId="{6FC7AD5E-ECE8-6E80-FA3B-DBF4826AEB89}"/>
          </ac:picMkLst>
        </pc:picChg>
      </pc:sldChg>
      <pc:sldChg chg="modTransition">
        <pc:chgData name="Matěj Kudrna" userId="f26951655af9591a" providerId="LiveId" clId="{65B3FA22-9DF4-4F9F-927D-23696285BBC4}" dt="2022-09-14T09:31:40.513" v="3865"/>
        <pc:sldMkLst>
          <pc:docMk/>
          <pc:sldMk cId="124534652" sldId="366"/>
        </pc:sldMkLst>
      </pc:sldChg>
      <pc:sldChg chg="addSp delSp modSp mod modTransition">
        <pc:chgData name="Matěj Kudrna" userId="f26951655af9591a" providerId="LiveId" clId="{65B3FA22-9DF4-4F9F-927D-23696285BBC4}" dt="2022-09-16T11:02:26.063" v="5501" actId="1076"/>
        <pc:sldMkLst>
          <pc:docMk/>
          <pc:sldMk cId="3996984790" sldId="367"/>
        </pc:sldMkLst>
        <pc:spChg chg="mod">
          <ac:chgData name="Matěj Kudrna" userId="f26951655af9591a" providerId="LiveId" clId="{65B3FA22-9DF4-4F9F-927D-23696285BBC4}" dt="2022-09-16T11:01:17.649" v="5499" actId="20577"/>
          <ac:spMkLst>
            <pc:docMk/>
            <pc:sldMk cId="3996984790" sldId="367"/>
            <ac:spMk id="14" creationId="{00000000-0000-0000-0000-000000000000}"/>
          </ac:spMkLst>
        </pc:spChg>
        <pc:picChg chg="add del mod">
          <ac:chgData name="Matěj Kudrna" userId="f26951655af9591a" providerId="LiveId" clId="{65B3FA22-9DF4-4F9F-927D-23696285BBC4}" dt="2022-09-15T13:05:35.992" v="4843" actId="478"/>
          <ac:picMkLst>
            <pc:docMk/>
            <pc:sldMk cId="3996984790" sldId="367"/>
            <ac:picMk id="3" creationId="{A084A2A9-9B12-3CFE-FE93-74DDB6B88B3C}"/>
          </ac:picMkLst>
        </pc:picChg>
        <pc:picChg chg="add del mod">
          <ac:chgData name="Matěj Kudrna" userId="f26951655af9591a" providerId="LiveId" clId="{65B3FA22-9DF4-4F9F-927D-23696285BBC4}" dt="2022-09-16T11:01:01.152" v="5495" actId="478"/>
          <ac:picMkLst>
            <pc:docMk/>
            <pc:sldMk cId="3996984790" sldId="367"/>
            <ac:picMk id="3" creationId="{A966273F-9988-6A93-946F-1F4D211AADE9}"/>
          </ac:picMkLst>
        </pc:picChg>
        <pc:picChg chg="mod">
          <ac:chgData name="Matěj Kudrna" userId="f26951655af9591a" providerId="LiveId" clId="{65B3FA22-9DF4-4F9F-927D-23696285BBC4}" dt="2022-09-16T11:01:09.465" v="5498" actId="14100"/>
          <ac:picMkLst>
            <pc:docMk/>
            <pc:sldMk cId="3996984790" sldId="367"/>
            <ac:picMk id="5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6T11:02:22.073" v="5500" actId="1076"/>
          <ac:picMkLst>
            <pc:docMk/>
            <pc:sldMk cId="3996984790" sldId="367"/>
            <ac:picMk id="6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6T11:02:26.063" v="5501" actId="1076"/>
          <ac:picMkLst>
            <pc:docMk/>
            <pc:sldMk cId="3996984790" sldId="367"/>
            <ac:picMk id="7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5T13:05:49.482" v="4847" actId="1076"/>
          <ac:picMkLst>
            <pc:docMk/>
            <pc:sldMk cId="3996984790" sldId="367"/>
            <ac:picMk id="9" creationId="{66D1141F-3D1B-A20B-978C-3A9F75115521}"/>
          </ac:picMkLst>
        </pc:picChg>
      </pc:sldChg>
      <pc:sldChg chg="addSp modSp mod modTransition">
        <pc:chgData name="Matěj Kudrna" userId="f26951655af9591a" providerId="LiveId" clId="{65B3FA22-9DF4-4F9F-927D-23696285BBC4}" dt="2022-09-16T08:26:30.839" v="5297" actId="1076"/>
        <pc:sldMkLst>
          <pc:docMk/>
          <pc:sldMk cId="3785328575" sldId="369"/>
        </pc:sldMkLst>
        <pc:spChg chg="mod">
          <ac:chgData name="Matěj Kudrna" userId="f26951655af9591a" providerId="LiveId" clId="{65B3FA22-9DF4-4F9F-927D-23696285BBC4}" dt="2022-09-16T08:26:30.839" v="5297" actId="1076"/>
          <ac:spMkLst>
            <pc:docMk/>
            <pc:sldMk cId="3785328575" sldId="369"/>
            <ac:spMk id="2" creationId="{AFB81B72-A7FB-B847-6269-5C191A79EF88}"/>
          </ac:spMkLst>
        </pc:spChg>
        <pc:spChg chg="mod">
          <ac:chgData name="Matěj Kudrna" userId="f26951655af9591a" providerId="LiveId" clId="{65B3FA22-9DF4-4F9F-927D-23696285BBC4}" dt="2022-09-16T08:26:23.481" v="5295" actId="20577"/>
          <ac:spMkLst>
            <pc:docMk/>
            <pc:sldMk cId="3785328575" sldId="369"/>
            <ac:spMk id="14" creationId="{00000000-0000-0000-0000-000000000000}"/>
          </ac:spMkLst>
        </pc:spChg>
        <pc:picChg chg="add mod">
          <ac:chgData name="Matěj Kudrna" userId="f26951655af9591a" providerId="LiveId" clId="{65B3FA22-9DF4-4F9F-927D-23696285BBC4}" dt="2022-09-13T12:46:39.146" v="2640" actId="1076"/>
          <ac:picMkLst>
            <pc:docMk/>
            <pc:sldMk cId="3785328575" sldId="369"/>
            <ac:picMk id="3" creationId="{593D09E2-787B-078A-E850-A24BD232241F}"/>
          </ac:picMkLst>
        </pc:picChg>
      </pc:sldChg>
      <pc:sldChg chg="addSp delSp modSp mod modTransition">
        <pc:chgData name="Matěj Kudrna" userId="f26951655af9591a" providerId="LiveId" clId="{65B3FA22-9DF4-4F9F-927D-23696285BBC4}" dt="2022-09-15T12:07:11.099" v="4771" actId="20577"/>
        <pc:sldMkLst>
          <pc:docMk/>
          <pc:sldMk cId="1088732597" sldId="370"/>
        </pc:sldMkLst>
        <pc:spChg chg="mod">
          <ac:chgData name="Matěj Kudrna" userId="f26951655af9591a" providerId="LiveId" clId="{65B3FA22-9DF4-4F9F-927D-23696285BBC4}" dt="2022-09-15T12:07:11.099" v="4771" actId="20577"/>
          <ac:spMkLst>
            <pc:docMk/>
            <pc:sldMk cId="1088732597" sldId="370"/>
            <ac:spMk id="14" creationId="{00000000-0000-0000-0000-000000000000}"/>
          </ac:spMkLst>
        </pc:spChg>
        <pc:picChg chg="add mod">
          <ac:chgData name="Matěj Kudrna" userId="f26951655af9591a" providerId="LiveId" clId="{65B3FA22-9DF4-4F9F-927D-23696285BBC4}" dt="2022-09-12T10:15:24.381" v="252" actId="14100"/>
          <ac:picMkLst>
            <pc:docMk/>
            <pc:sldMk cId="1088732597" sldId="370"/>
            <ac:picMk id="3" creationId="{81323330-177E-C7FC-B521-5382F20A78F8}"/>
          </ac:picMkLst>
        </pc:picChg>
        <pc:picChg chg="del">
          <ac:chgData name="Matěj Kudrna" userId="f26951655af9591a" providerId="LiveId" clId="{65B3FA22-9DF4-4F9F-927D-23696285BBC4}" dt="2022-09-12T10:11:34.057" v="173" actId="21"/>
          <ac:picMkLst>
            <pc:docMk/>
            <pc:sldMk cId="1088732597" sldId="370"/>
            <ac:picMk id="5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5T12:07:10.648" v="4770" actId="1076"/>
          <ac:picMkLst>
            <pc:docMk/>
            <pc:sldMk cId="1088732597" sldId="370"/>
            <ac:picMk id="6" creationId="{4EF0976D-94B0-8405-DE12-9DE03FE259AD}"/>
          </ac:picMkLst>
        </pc:picChg>
        <pc:picChg chg="add mod">
          <ac:chgData name="Matěj Kudrna" userId="f26951655af9591a" providerId="LiveId" clId="{65B3FA22-9DF4-4F9F-927D-23696285BBC4}" dt="2022-09-12T10:18:44.883" v="329" actId="1076"/>
          <ac:picMkLst>
            <pc:docMk/>
            <pc:sldMk cId="1088732597" sldId="370"/>
            <ac:picMk id="8" creationId="{A75E1984-E82E-1446-954D-E2844FEA7E3D}"/>
          </ac:picMkLst>
        </pc:picChg>
      </pc:sldChg>
      <pc:sldChg chg="addSp delSp modSp mod modTransition">
        <pc:chgData name="Matěj Kudrna" userId="f26951655af9591a" providerId="LiveId" clId="{65B3FA22-9DF4-4F9F-927D-23696285BBC4}" dt="2022-09-15T09:14:28.053" v="4565" actId="20577"/>
        <pc:sldMkLst>
          <pc:docMk/>
          <pc:sldMk cId="1347251330" sldId="371"/>
        </pc:sldMkLst>
        <pc:spChg chg="mod">
          <ac:chgData name="Matěj Kudrna" userId="f26951655af9591a" providerId="LiveId" clId="{65B3FA22-9DF4-4F9F-927D-23696285BBC4}" dt="2022-09-15T09:14:28.053" v="4565" actId="20577"/>
          <ac:spMkLst>
            <pc:docMk/>
            <pc:sldMk cId="1347251330" sldId="371"/>
            <ac:spMk id="14" creationId="{00000000-0000-0000-0000-000000000000}"/>
          </ac:spMkLst>
        </pc:spChg>
        <pc:picChg chg="add del mod">
          <ac:chgData name="Matěj Kudrna" userId="f26951655af9591a" providerId="LiveId" clId="{65B3FA22-9DF4-4F9F-927D-23696285BBC4}" dt="2022-09-13T12:14:51.267" v="1967" actId="478"/>
          <ac:picMkLst>
            <pc:docMk/>
            <pc:sldMk cId="1347251330" sldId="371"/>
            <ac:picMk id="3" creationId="{2DEC5EF6-05AE-B312-17DE-29CF1A916AA9}"/>
          </ac:picMkLst>
        </pc:picChg>
        <pc:picChg chg="add del mod">
          <ac:chgData name="Matěj Kudrna" userId="f26951655af9591a" providerId="LiveId" clId="{65B3FA22-9DF4-4F9F-927D-23696285BBC4}" dt="2022-09-13T12:14:53.287" v="1968" actId="478"/>
          <ac:picMkLst>
            <pc:docMk/>
            <pc:sldMk cId="1347251330" sldId="371"/>
            <ac:picMk id="6" creationId="{E8F0CB57-FE4F-9899-CC1E-E87436EA788C}"/>
          </ac:picMkLst>
        </pc:picChg>
        <pc:picChg chg="mod">
          <ac:chgData name="Matěj Kudrna" userId="f26951655af9591a" providerId="LiveId" clId="{65B3FA22-9DF4-4F9F-927D-23696285BBC4}" dt="2022-09-13T12:14:11.053" v="1961" actId="1076"/>
          <ac:picMkLst>
            <pc:docMk/>
            <pc:sldMk cId="1347251330" sldId="371"/>
            <ac:picMk id="7" creationId="{094BF0AE-C3B0-5E2B-23A9-508F3F549A50}"/>
          </ac:picMkLst>
        </pc:picChg>
      </pc:sldChg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4018291907" sldId="372"/>
        </pc:sldMkLst>
        <pc:spChg chg="mod">
          <ac:chgData name="Matěj Kudrna" userId="f26951655af9591a" providerId="LiveId" clId="{65B3FA22-9DF4-4F9F-927D-23696285BBC4}" dt="2022-09-13T12:26:34.884" v="2228" actId="114"/>
          <ac:spMkLst>
            <pc:docMk/>
            <pc:sldMk cId="4018291907" sldId="372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1769074885" sldId="373"/>
        </pc:sldMkLst>
        <pc:spChg chg="mod">
          <ac:chgData name="Matěj Kudrna" userId="f26951655af9591a" providerId="LiveId" clId="{65B3FA22-9DF4-4F9F-927D-23696285BBC4}" dt="2022-09-13T12:22:07.519" v="2122" actId="20577"/>
          <ac:spMkLst>
            <pc:docMk/>
            <pc:sldMk cId="1769074885" sldId="373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5T09:28:54.808" v="4617" actId="1076"/>
        <pc:sldMkLst>
          <pc:docMk/>
          <pc:sldMk cId="3052817538" sldId="374"/>
        </pc:sldMkLst>
        <pc:spChg chg="mod">
          <ac:chgData name="Matěj Kudrna" userId="f26951655af9591a" providerId="LiveId" clId="{65B3FA22-9DF4-4F9F-927D-23696285BBC4}" dt="2022-09-14T12:52:36.918" v="4485" actId="20577"/>
          <ac:spMkLst>
            <pc:docMk/>
            <pc:sldMk cId="3052817538" sldId="374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5T09:28:54.808" v="4617" actId="1076"/>
          <ac:picMkLst>
            <pc:docMk/>
            <pc:sldMk cId="3052817538" sldId="374"/>
            <ac:picMk id="4" creationId="{00000000-0000-0000-0000-000000000000}"/>
          </ac:picMkLst>
        </pc:picChg>
      </pc:sldChg>
      <pc:sldChg chg="modSp mod modTransition">
        <pc:chgData name="Matěj Kudrna" userId="f26951655af9591a" providerId="LiveId" clId="{65B3FA22-9DF4-4F9F-927D-23696285BBC4}" dt="2022-09-15T09:34:05.260" v="4626" actId="20577"/>
        <pc:sldMkLst>
          <pc:docMk/>
          <pc:sldMk cId="1078116672" sldId="375"/>
        </pc:sldMkLst>
        <pc:spChg chg="mod">
          <ac:chgData name="Matěj Kudrna" userId="f26951655af9591a" providerId="LiveId" clId="{65B3FA22-9DF4-4F9F-927D-23696285BBC4}" dt="2022-09-15T09:34:05.260" v="4626" actId="20577"/>
          <ac:spMkLst>
            <pc:docMk/>
            <pc:sldMk cId="1078116672" sldId="375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3T12:29:31.632" v="2313" actId="1076"/>
          <ac:picMkLst>
            <pc:docMk/>
            <pc:sldMk cId="1078116672" sldId="375"/>
            <ac:picMk id="3" creationId="{43DFC11B-9ADE-9EEA-9F32-8DC84E7F69CF}"/>
          </ac:picMkLst>
        </pc:picChg>
        <pc:picChg chg="mod">
          <ac:chgData name="Matěj Kudrna" userId="f26951655af9591a" providerId="LiveId" clId="{65B3FA22-9DF4-4F9F-927D-23696285BBC4}" dt="2022-09-13T12:29:21.379" v="2312" actId="1076"/>
          <ac:picMkLst>
            <pc:docMk/>
            <pc:sldMk cId="1078116672" sldId="375"/>
            <ac:picMk id="4" creationId="{00000000-0000-0000-0000-000000000000}"/>
          </ac:picMkLst>
        </pc:picChg>
      </pc:sldChg>
      <pc:sldChg chg="modSp mod modTransition">
        <pc:chgData name="Matěj Kudrna" userId="f26951655af9591a" providerId="LiveId" clId="{65B3FA22-9DF4-4F9F-927D-23696285BBC4}" dt="2022-09-16T08:03:01.569" v="5293" actId="20577"/>
        <pc:sldMkLst>
          <pc:docMk/>
          <pc:sldMk cId="418197554" sldId="376"/>
        </pc:sldMkLst>
        <pc:spChg chg="mod">
          <ac:chgData name="Matěj Kudrna" userId="f26951655af9591a" providerId="LiveId" clId="{65B3FA22-9DF4-4F9F-927D-23696285BBC4}" dt="2022-09-16T08:03:01.569" v="5293" actId="20577"/>
          <ac:spMkLst>
            <pc:docMk/>
            <pc:sldMk cId="418197554" sldId="376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4T12:57:44.156" v="4489" actId="1076"/>
        <pc:sldMkLst>
          <pc:docMk/>
          <pc:sldMk cId="2931534706" sldId="377"/>
        </pc:sldMkLst>
        <pc:picChg chg="mod">
          <ac:chgData name="Matěj Kudrna" userId="f26951655af9591a" providerId="LiveId" clId="{65B3FA22-9DF4-4F9F-927D-23696285BBC4}" dt="2022-09-14T12:57:44.156" v="4489" actId="1076"/>
          <ac:picMkLst>
            <pc:docMk/>
            <pc:sldMk cId="2931534706" sldId="377"/>
            <ac:picMk id="2" creationId="{00000000-0000-0000-0000-000000000000}"/>
          </ac:picMkLst>
        </pc:picChg>
      </pc:sldChg>
      <pc:sldChg chg="modSp mod modTransition">
        <pc:chgData name="Matěj Kudrna" userId="f26951655af9591a" providerId="LiveId" clId="{65B3FA22-9DF4-4F9F-927D-23696285BBC4}" dt="2022-09-16T08:28:10.695" v="5310" actId="20577"/>
        <pc:sldMkLst>
          <pc:docMk/>
          <pc:sldMk cId="1474774329" sldId="378"/>
        </pc:sldMkLst>
        <pc:spChg chg="mod">
          <ac:chgData name="Matěj Kudrna" userId="f26951655af9591a" providerId="LiveId" clId="{65B3FA22-9DF4-4F9F-927D-23696285BBC4}" dt="2022-09-16T08:28:10.695" v="5310" actId="20577"/>
          <ac:spMkLst>
            <pc:docMk/>
            <pc:sldMk cId="1474774329" sldId="378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6T08:30:49.653" v="5336" actId="20577"/>
        <pc:sldMkLst>
          <pc:docMk/>
          <pc:sldMk cId="2386350710" sldId="379"/>
        </pc:sldMkLst>
        <pc:spChg chg="mod">
          <ac:chgData name="Matěj Kudrna" userId="f26951655af9591a" providerId="LiveId" clId="{65B3FA22-9DF4-4F9F-927D-23696285BBC4}" dt="2022-09-16T08:30:49.653" v="5336" actId="20577"/>
          <ac:spMkLst>
            <pc:docMk/>
            <pc:sldMk cId="2386350710" sldId="379"/>
            <ac:spMk id="14" creationId="{00000000-0000-0000-0000-000000000000}"/>
          </ac:spMkLst>
        </pc:spChg>
      </pc:sldChg>
      <pc:sldChg chg="addSp delSp modSp mod modTransition">
        <pc:chgData name="Matěj Kudrna" userId="f26951655af9591a" providerId="LiveId" clId="{65B3FA22-9DF4-4F9F-927D-23696285BBC4}" dt="2022-09-14T09:31:40.513" v="3865"/>
        <pc:sldMkLst>
          <pc:docMk/>
          <pc:sldMk cId="1024727643" sldId="381"/>
        </pc:sldMkLst>
        <pc:spChg chg="mod">
          <ac:chgData name="Matěj Kudrna" userId="f26951655af9591a" providerId="LiveId" clId="{65B3FA22-9DF4-4F9F-927D-23696285BBC4}" dt="2022-09-12T10:22:10.890" v="471" actId="114"/>
          <ac:spMkLst>
            <pc:docMk/>
            <pc:sldMk cId="1024727643" sldId="381"/>
            <ac:spMk id="14" creationId="{00000000-0000-0000-0000-000000000000}"/>
          </ac:spMkLst>
        </pc:spChg>
        <pc:picChg chg="del mod">
          <ac:chgData name="Matěj Kudrna" userId="f26951655af9591a" providerId="LiveId" clId="{65B3FA22-9DF4-4F9F-927D-23696285BBC4}" dt="2022-09-12T10:20:54.625" v="437" actId="478"/>
          <ac:picMkLst>
            <pc:docMk/>
            <pc:sldMk cId="1024727643" sldId="381"/>
            <ac:picMk id="4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2T10:21:35.391" v="456" actId="14100"/>
          <ac:picMkLst>
            <pc:docMk/>
            <pc:sldMk cId="1024727643" sldId="381"/>
            <ac:picMk id="5" creationId="{F2E44AEE-4E6A-70C4-8B64-2ADD190F8712}"/>
          </ac:picMkLst>
        </pc:picChg>
      </pc:sldChg>
      <pc:sldChg chg="modSp mod modTransition">
        <pc:chgData name="Matěj Kudrna" userId="f26951655af9591a" providerId="LiveId" clId="{65B3FA22-9DF4-4F9F-927D-23696285BBC4}" dt="2022-09-15T11:36:47.438" v="4767" actId="14100"/>
        <pc:sldMkLst>
          <pc:docMk/>
          <pc:sldMk cId="2923845732" sldId="382"/>
        </pc:sldMkLst>
        <pc:picChg chg="mod">
          <ac:chgData name="Matěj Kudrna" userId="f26951655af9591a" providerId="LiveId" clId="{65B3FA22-9DF4-4F9F-927D-23696285BBC4}" dt="2022-09-15T11:36:47.438" v="4767" actId="14100"/>
          <ac:picMkLst>
            <pc:docMk/>
            <pc:sldMk cId="2923845732" sldId="382"/>
            <ac:picMk id="6" creationId="{00000000-0000-0000-0000-000000000000}"/>
          </ac:picMkLst>
        </pc:picChg>
      </pc:sldChg>
      <pc:sldChg chg="modSp mod modTransition">
        <pc:chgData name="Matěj Kudrna" userId="f26951655af9591a" providerId="LiveId" clId="{65B3FA22-9DF4-4F9F-927D-23696285BBC4}" dt="2022-09-15T12:45:31.177" v="4839" actId="20577"/>
        <pc:sldMkLst>
          <pc:docMk/>
          <pc:sldMk cId="257727823" sldId="385"/>
        </pc:sldMkLst>
        <pc:spChg chg="mod">
          <ac:chgData name="Matěj Kudrna" userId="f26951655af9591a" providerId="LiveId" clId="{65B3FA22-9DF4-4F9F-927D-23696285BBC4}" dt="2022-09-15T12:45:31.177" v="4839" actId="20577"/>
          <ac:spMkLst>
            <pc:docMk/>
            <pc:sldMk cId="257727823" sldId="385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4T09:56:48.505" v="3921" actId="20577"/>
        <pc:sldMkLst>
          <pc:docMk/>
          <pc:sldMk cId="2387281195" sldId="386"/>
        </pc:sldMkLst>
        <pc:spChg chg="mod">
          <ac:chgData name="Matěj Kudrna" userId="f26951655af9591a" providerId="LiveId" clId="{65B3FA22-9DF4-4F9F-927D-23696285BBC4}" dt="2022-09-14T09:56:48.505" v="3921" actId="20577"/>
          <ac:spMkLst>
            <pc:docMk/>
            <pc:sldMk cId="2387281195" sldId="386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2T14:21:13.424" v="1477" actId="14100"/>
          <ac:picMkLst>
            <pc:docMk/>
            <pc:sldMk cId="2387281195" sldId="386"/>
            <ac:picMk id="5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2T14:19:41.114" v="1406" actId="1076"/>
          <ac:picMkLst>
            <pc:docMk/>
            <pc:sldMk cId="2387281195" sldId="386"/>
            <ac:picMk id="6" creationId="{00000000-0000-0000-0000-000000000000}"/>
          </ac:picMkLst>
        </pc:picChg>
      </pc:sldChg>
      <pc:sldChg chg="addSp modSp mod modTransition">
        <pc:chgData name="Matěj Kudrna" userId="f26951655af9591a" providerId="LiveId" clId="{65B3FA22-9DF4-4F9F-927D-23696285BBC4}" dt="2022-09-16T10:58:22.164" v="5489" actId="1076"/>
        <pc:sldMkLst>
          <pc:docMk/>
          <pc:sldMk cId="3794100317" sldId="387"/>
        </pc:sldMkLst>
        <pc:spChg chg="mod">
          <ac:chgData name="Matěj Kudrna" userId="f26951655af9591a" providerId="LiveId" clId="{65B3FA22-9DF4-4F9F-927D-23696285BBC4}" dt="2022-09-16T10:58:08.500" v="5486" actId="20577"/>
          <ac:spMkLst>
            <pc:docMk/>
            <pc:sldMk cId="3794100317" sldId="387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2T14:38:12.428" v="1484" actId="1076"/>
          <ac:picMkLst>
            <pc:docMk/>
            <pc:sldMk cId="3794100317" sldId="387"/>
            <ac:picMk id="2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6T10:58:22.164" v="5489" actId="1076"/>
          <ac:picMkLst>
            <pc:docMk/>
            <pc:sldMk cId="3794100317" sldId="387"/>
            <ac:picMk id="3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6T10:58:17.267" v="5488" actId="1076"/>
          <ac:picMkLst>
            <pc:docMk/>
            <pc:sldMk cId="3794100317" sldId="387"/>
            <ac:picMk id="10" creationId="{CFE7DECA-2302-4584-E5C4-1B7DE9C706C5}"/>
          </ac:picMkLst>
        </pc:picChg>
      </pc:sldChg>
      <pc:sldChg chg="modTransition">
        <pc:chgData name="Matěj Kudrna" userId="f26951655af9591a" providerId="LiveId" clId="{65B3FA22-9DF4-4F9F-927D-23696285BBC4}" dt="2022-09-14T09:31:40.513" v="3865"/>
        <pc:sldMkLst>
          <pc:docMk/>
          <pc:sldMk cId="3279393653" sldId="390"/>
        </pc:sldMkLst>
      </pc:sldChg>
      <pc:sldChg chg="modTransition">
        <pc:chgData name="Matěj Kudrna" userId="f26951655af9591a" providerId="LiveId" clId="{65B3FA22-9DF4-4F9F-927D-23696285BBC4}" dt="2022-09-14T09:31:40.513" v="3865"/>
        <pc:sldMkLst>
          <pc:docMk/>
          <pc:sldMk cId="3523113946" sldId="391"/>
        </pc:sldMkLst>
      </pc:sldChg>
      <pc:sldChg chg="modTransition">
        <pc:chgData name="Matěj Kudrna" userId="f26951655af9591a" providerId="LiveId" clId="{65B3FA22-9DF4-4F9F-927D-23696285BBC4}" dt="2022-09-14T09:31:40.513" v="3865"/>
        <pc:sldMkLst>
          <pc:docMk/>
          <pc:sldMk cId="2278364757" sldId="392"/>
        </pc:sldMkLst>
      </pc:sldChg>
      <pc:sldChg chg="modSp mod modTransition">
        <pc:chgData name="Matěj Kudrna" userId="f26951655af9591a" providerId="LiveId" clId="{65B3FA22-9DF4-4F9F-927D-23696285BBC4}" dt="2022-09-16T09:47:51.476" v="5439" actId="1076"/>
        <pc:sldMkLst>
          <pc:docMk/>
          <pc:sldMk cId="1756991287" sldId="393"/>
        </pc:sldMkLst>
        <pc:picChg chg="mod">
          <ac:chgData name="Matěj Kudrna" userId="f26951655af9591a" providerId="LiveId" clId="{65B3FA22-9DF4-4F9F-927D-23696285BBC4}" dt="2022-09-16T09:47:51.476" v="5439" actId="1076"/>
          <ac:picMkLst>
            <pc:docMk/>
            <pc:sldMk cId="1756991287" sldId="393"/>
            <ac:picMk id="9" creationId="{00000000-0000-0000-0000-000000000000}"/>
          </ac:picMkLst>
        </pc:picChg>
      </pc:sldChg>
      <pc:sldChg chg="modSp mod modTransition">
        <pc:chgData name="Matěj Kudrna" userId="f26951655af9591a" providerId="LiveId" clId="{65B3FA22-9DF4-4F9F-927D-23696285BBC4}" dt="2022-09-14T09:56:00.009" v="3896" actId="20577"/>
        <pc:sldMkLst>
          <pc:docMk/>
          <pc:sldMk cId="2171825210" sldId="394"/>
        </pc:sldMkLst>
        <pc:spChg chg="mod">
          <ac:chgData name="Matěj Kudrna" userId="f26951655af9591a" providerId="LiveId" clId="{65B3FA22-9DF4-4F9F-927D-23696285BBC4}" dt="2022-09-14T09:56:00.009" v="3896" actId="20577"/>
          <ac:spMkLst>
            <pc:docMk/>
            <pc:sldMk cId="2171825210" sldId="394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4T09:55:40.072" v="3883" actId="1076"/>
          <ac:picMkLst>
            <pc:docMk/>
            <pc:sldMk cId="2171825210" sldId="394"/>
            <ac:picMk id="6" creationId="{00000000-0000-0000-0000-000000000000}"/>
          </ac:picMkLst>
        </pc:picChg>
      </pc:sldChg>
      <pc:sldChg chg="delSp modSp mod modTransition">
        <pc:chgData name="Matěj Kudrna" userId="f26951655af9591a" providerId="LiveId" clId="{65B3FA22-9DF4-4F9F-927D-23696285BBC4}" dt="2022-09-16T10:55:52.218" v="5440" actId="14100"/>
        <pc:sldMkLst>
          <pc:docMk/>
          <pc:sldMk cId="2686514543" sldId="395"/>
        </pc:sldMkLst>
        <pc:spChg chg="mod">
          <ac:chgData name="Matěj Kudrna" userId="f26951655af9591a" providerId="LiveId" clId="{65B3FA22-9DF4-4F9F-927D-23696285BBC4}" dt="2022-09-14T09:59:34.750" v="3970" actId="20577"/>
          <ac:spMkLst>
            <pc:docMk/>
            <pc:sldMk cId="2686514543" sldId="395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6T10:55:52.218" v="5440" actId="14100"/>
          <ac:picMkLst>
            <pc:docMk/>
            <pc:sldMk cId="2686514543" sldId="395"/>
            <ac:picMk id="5" creationId="{00000000-0000-0000-0000-000000000000}"/>
          </ac:picMkLst>
        </pc:picChg>
        <pc:picChg chg="del mod">
          <ac:chgData name="Matěj Kudrna" userId="f26951655af9591a" providerId="LiveId" clId="{65B3FA22-9DF4-4F9F-927D-23696285BBC4}" dt="2022-09-14T09:58:24.251" v="3941" actId="478"/>
          <ac:picMkLst>
            <pc:docMk/>
            <pc:sldMk cId="2686514543" sldId="395"/>
            <ac:picMk id="7" creationId="{00000000-0000-0000-0000-000000000000}"/>
          </ac:picMkLst>
        </pc:picChg>
      </pc:sldChg>
      <pc:sldChg chg="modSp mod modTransition">
        <pc:chgData name="Matěj Kudrna" userId="f26951655af9591a" providerId="LiveId" clId="{65B3FA22-9DF4-4F9F-927D-23696285BBC4}" dt="2022-09-14T12:05:38.437" v="4066" actId="20577"/>
        <pc:sldMkLst>
          <pc:docMk/>
          <pc:sldMk cId="3926150598" sldId="396"/>
        </pc:sldMkLst>
        <pc:spChg chg="mod">
          <ac:chgData name="Matěj Kudrna" userId="f26951655af9591a" providerId="LiveId" clId="{65B3FA22-9DF4-4F9F-927D-23696285BBC4}" dt="2022-09-14T12:05:38.437" v="4066" actId="20577"/>
          <ac:spMkLst>
            <pc:docMk/>
            <pc:sldMk cId="3926150598" sldId="396"/>
            <ac:spMk id="14" creationId="{00000000-0000-0000-0000-000000000000}"/>
          </ac:spMkLst>
        </pc:spChg>
      </pc:sldChg>
      <pc:sldChg chg="modSp mod modTransition">
        <pc:chgData name="Matěj Kudrna" userId="f26951655af9591a" providerId="LiveId" clId="{65B3FA22-9DF4-4F9F-927D-23696285BBC4}" dt="2022-09-16T11:10:27.036" v="5503" actId="15"/>
        <pc:sldMkLst>
          <pc:docMk/>
          <pc:sldMk cId="1454943479" sldId="397"/>
        </pc:sldMkLst>
        <pc:spChg chg="mod">
          <ac:chgData name="Matěj Kudrna" userId="f26951655af9591a" providerId="LiveId" clId="{65B3FA22-9DF4-4F9F-927D-23696285BBC4}" dt="2022-09-16T11:10:27.036" v="5503" actId="15"/>
          <ac:spMkLst>
            <pc:docMk/>
            <pc:sldMk cId="1454943479" sldId="397"/>
            <ac:spMk id="14" creationId="{00000000-0000-0000-0000-000000000000}"/>
          </ac:spMkLst>
        </pc:spChg>
      </pc:sldChg>
      <pc:sldChg chg="addSp modSp mod modTransition">
        <pc:chgData name="Matěj Kudrna" userId="f26951655af9591a" providerId="LiveId" clId="{65B3FA22-9DF4-4F9F-927D-23696285BBC4}" dt="2022-09-15T13:15:58.005" v="4878" actId="20577"/>
        <pc:sldMkLst>
          <pc:docMk/>
          <pc:sldMk cId="762517056" sldId="398"/>
        </pc:sldMkLst>
        <pc:spChg chg="mod">
          <ac:chgData name="Matěj Kudrna" userId="f26951655af9591a" providerId="LiveId" clId="{65B3FA22-9DF4-4F9F-927D-23696285BBC4}" dt="2022-09-15T13:15:58.005" v="4878" actId="20577"/>
          <ac:spMkLst>
            <pc:docMk/>
            <pc:sldMk cId="762517056" sldId="398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5T13:15:55.401" v="4876" actId="1076"/>
          <ac:picMkLst>
            <pc:docMk/>
            <pc:sldMk cId="762517056" sldId="398"/>
            <ac:picMk id="2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2T14:40:50.816" v="1580" actId="1076"/>
          <ac:picMkLst>
            <pc:docMk/>
            <pc:sldMk cId="762517056" sldId="398"/>
            <ac:picMk id="3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4T12:16:27.463" v="4340" actId="1076"/>
          <ac:picMkLst>
            <pc:docMk/>
            <pc:sldMk cId="762517056" sldId="398"/>
            <ac:picMk id="4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2T14:41:53.598" v="1598" actId="1076"/>
          <ac:picMkLst>
            <pc:docMk/>
            <pc:sldMk cId="762517056" sldId="398"/>
            <ac:picMk id="6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2T14:41:01.141" v="1581" actId="1076"/>
          <ac:picMkLst>
            <pc:docMk/>
            <pc:sldMk cId="762517056" sldId="398"/>
            <ac:picMk id="8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2T14:41:41.346" v="1597" actId="1076"/>
          <ac:picMkLst>
            <pc:docMk/>
            <pc:sldMk cId="762517056" sldId="398"/>
            <ac:picMk id="9" creationId="{BF701BBF-F444-3378-1D53-85FABE4A63DB}"/>
          </ac:picMkLst>
        </pc:picChg>
      </pc:sldChg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262664210" sldId="399"/>
        </pc:sldMkLst>
        <pc:spChg chg="mod">
          <ac:chgData name="Matěj Kudrna" userId="f26951655af9591a" providerId="LiveId" clId="{65B3FA22-9DF4-4F9F-927D-23696285BBC4}" dt="2022-09-12T14:50:41.784" v="1660" actId="20577"/>
          <ac:spMkLst>
            <pc:docMk/>
            <pc:sldMk cId="262664210" sldId="399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2T14:50:29.269" v="1641" actId="1076"/>
          <ac:picMkLst>
            <pc:docMk/>
            <pc:sldMk cId="262664210" sldId="399"/>
            <ac:picMk id="7" creationId="{00000000-0000-0000-0000-000000000000}"/>
          </ac:picMkLst>
        </pc:picChg>
      </pc:sldChg>
      <pc:sldChg chg="addSp delSp modSp mod modTransition">
        <pc:chgData name="Matěj Kudrna" userId="f26951655af9591a" providerId="LiveId" clId="{65B3FA22-9DF4-4F9F-927D-23696285BBC4}" dt="2022-09-15T13:22:55.312" v="4916" actId="20577"/>
        <pc:sldMkLst>
          <pc:docMk/>
          <pc:sldMk cId="1214900876" sldId="400"/>
        </pc:sldMkLst>
        <pc:spChg chg="mod">
          <ac:chgData name="Matěj Kudrna" userId="f26951655af9591a" providerId="LiveId" clId="{65B3FA22-9DF4-4F9F-927D-23696285BBC4}" dt="2022-09-15T13:22:55.312" v="4916" actId="20577"/>
          <ac:spMkLst>
            <pc:docMk/>
            <pc:sldMk cId="1214900876" sldId="400"/>
            <ac:spMk id="14" creationId="{00000000-0000-0000-0000-000000000000}"/>
          </ac:spMkLst>
        </pc:spChg>
        <pc:picChg chg="add del">
          <ac:chgData name="Matěj Kudrna" userId="f26951655af9591a" providerId="LiveId" clId="{65B3FA22-9DF4-4F9F-927D-23696285BBC4}" dt="2022-09-14T12:13:03.408" v="4321" actId="21"/>
          <ac:picMkLst>
            <pc:docMk/>
            <pc:sldMk cId="1214900876" sldId="400"/>
            <ac:picMk id="4" creationId="{4DE8873E-8142-0A43-AB03-36E9F63D9562}"/>
          </ac:picMkLst>
        </pc:picChg>
        <pc:picChg chg="mod">
          <ac:chgData name="Matěj Kudrna" userId="f26951655af9591a" providerId="LiveId" clId="{65B3FA22-9DF4-4F9F-927D-23696285BBC4}" dt="2022-09-14T12:06:37.680" v="4068" actId="1076"/>
          <ac:picMkLst>
            <pc:docMk/>
            <pc:sldMk cId="1214900876" sldId="400"/>
            <ac:picMk id="8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5T13:22:21.925" v="4887" actId="1076"/>
          <ac:picMkLst>
            <pc:docMk/>
            <pc:sldMk cId="1214900876" sldId="400"/>
            <ac:picMk id="11" creationId="{92EF7A75-1BFE-0BD6-879D-0B50437D4A85}"/>
          </ac:picMkLst>
        </pc:picChg>
      </pc:sldChg>
      <pc:sldChg chg="addSp delSp modSp mod modTransition">
        <pc:chgData name="Matěj Kudrna" userId="f26951655af9591a" providerId="LiveId" clId="{65B3FA22-9DF4-4F9F-927D-23696285BBC4}" dt="2022-09-16T11:15:59.383" v="5507" actId="1076"/>
        <pc:sldMkLst>
          <pc:docMk/>
          <pc:sldMk cId="2571588560" sldId="401"/>
        </pc:sldMkLst>
        <pc:spChg chg="mod">
          <ac:chgData name="Matěj Kudrna" userId="f26951655af9591a" providerId="LiveId" clId="{65B3FA22-9DF4-4F9F-927D-23696285BBC4}" dt="2022-09-16T11:15:59.383" v="5507" actId="1076"/>
          <ac:spMkLst>
            <pc:docMk/>
            <pc:sldMk cId="2571588560" sldId="401"/>
            <ac:spMk id="12" creationId="{5B3796C5-8D35-8707-533E-F59BA6A83CE7}"/>
          </ac:spMkLst>
        </pc:spChg>
        <pc:spChg chg="mod">
          <ac:chgData name="Matěj Kudrna" userId="f26951655af9591a" providerId="LiveId" clId="{65B3FA22-9DF4-4F9F-927D-23696285BBC4}" dt="2022-09-16T11:15:56.616" v="5506" actId="1076"/>
          <ac:spMkLst>
            <pc:docMk/>
            <pc:sldMk cId="2571588560" sldId="401"/>
            <ac:spMk id="14" creationId="{00000000-0000-0000-0000-000000000000}"/>
          </ac:spMkLst>
        </pc:spChg>
        <pc:picChg chg="del">
          <ac:chgData name="Matěj Kudrna" userId="f26951655af9591a" providerId="LiveId" clId="{65B3FA22-9DF4-4F9F-927D-23696285BBC4}" dt="2022-09-14T12:09:29.645" v="4203" actId="478"/>
          <ac:picMkLst>
            <pc:docMk/>
            <pc:sldMk cId="2571588560" sldId="401"/>
            <ac:picMk id="2" creationId="{00000000-0000-0000-0000-000000000000}"/>
          </ac:picMkLst>
        </pc:picChg>
        <pc:picChg chg="del">
          <ac:chgData name="Matěj Kudrna" userId="f26951655af9591a" providerId="LiveId" clId="{65B3FA22-9DF4-4F9F-927D-23696285BBC4}" dt="2022-09-14T12:09:30.861" v="4204" actId="478"/>
          <ac:picMkLst>
            <pc:docMk/>
            <pc:sldMk cId="2571588560" sldId="401"/>
            <ac:picMk id="4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4T12:13:44.397" v="4329" actId="1076"/>
          <ac:picMkLst>
            <pc:docMk/>
            <pc:sldMk cId="2571588560" sldId="401"/>
            <ac:picMk id="5" creationId="{283E15F5-F0F3-EF8C-623C-0285CD676B85}"/>
          </ac:picMkLst>
        </pc:picChg>
        <pc:picChg chg="add mod">
          <ac:chgData name="Matěj Kudrna" userId="f26951655af9591a" providerId="LiveId" clId="{65B3FA22-9DF4-4F9F-927D-23696285BBC4}" dt="2022-09-14T12:15:55.533" v="4339" actId="1076"/>
          <ac:picMkLst>
            <pc:docMk/>
            <pc:sldMk cId="2571588560" sldId="401"/>
            <ac:picMk id="7" creationId="{10A62600-C929-205A-1BDD-D3A89076D4FF}"/>
          </ac:picMkLst>
        </pc:picChg>
        <pc:picChg chg="add mod">
          <ac:chgData name="Matěj Kudrna" userId="f26951655af9591a" providerId="LiveId" clId="{65B3FA22-9DF4-4F9F-927D-23696285BBC4}" dt="2022-09-14T12:15:47.602" v="4336" actId="1076"/>
          <ac:picMkLst>
            <pc:docMk/>
            <pc:sldMk cId="2571588560" sldId="401"/>
            <ac:picMk id="9" creationId="{6D8538B2-F7DC-023E-8C47-7D7C8FC101D0}"/>
          </ac:picMkLst>
        </pc:picChg>
        <pc:picChg chg="add mod">
          <ac:chgData name="Matěj Kudrna" userId="f26951655af9591a" providerId="LiveId" clId="{65B3FA22-9DF4-4F9F-927D-23696285BBC4}" dt="2022-09-14T12:16:57.314" v="4359" actId="1076"/>
          <ac:picMkLst>
            <pc:docMk/>
            <pc:sldMk cId="2571588560" sldId="401"/>
            <ac:picMk id="11" creationId="{1AFB2733-A04D-F231-E99B-82386FE1A862}"/>
          </ac:picMkLst>
        </pc:picChg>
      </pc:sldChg>
      <pc:sldChg chg="modSp mod modTransition">
        <pc:chgData name="Matěj Kudrna" userId="f26951655af9591a" providerId="LiveId" clId="{65B3FA22-9DF4-4F9F-927D-23696285BBC4}" dt="2022-09-14T09:31:40.513" v="3865"/>
        <pc:sldMkLst>
          <pc:docMk/>
          <pc:sldMk cId="1774161953" sldId="402"/>
        </pc:sldMkLst>
        <pc:spChg chg="mod">
          <ac:chgData name="Matěj Kudrna" userId="f26951655af9591a" providerId="LiveId" clId="{65B3FA22-9DF4-4F9F-927D-23696285BBC4}" dt="2022-09-12T14:55:44.166" v="1848" actId="20577"/>
          <ac:spMkLst>
            <pc:docMk/>
            <pc:sldMk cId="1774161953" sldId="402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2T14:55:16.535" v="1802" actId="1076"/>
          <ac:picMkLst>
            <pc:docMk/>
            <pc:sldMk cId="1774161953" sldId="402"/>
            <ac:picMk id="9" creationId="{00000000-0000-0000-0000-000000000000}"/>
          </ac:picMkLst>
        </pc:picChg>
      </pc:sldChg>
      <pc:sldChg chg="modTransition">
        <pc:chgData name="Matěj Kudrna" userId="f26951655af9591a" providerId="LiveId" clId="{65B3FA22-9DF4-4F9F-927D-23696285BBC4}" dt="2022-09-14T09:31:40.513" v="3865"/>
        <pc:sldMkLst>
          <pc:docMk/>
          <pc:sldMk cId="229054400" sldId="403"/>
        </pc:sldMkLst>
      </pc:sldChg>
      <pc:sldChg chg="modSp mod modTransition">
        <pc:chgData name="Matěj Kudrna" userId="f26951655af9591a" providerId="LiveId" clId="{65B3FA22-9DF4-4F9F-927D-23696285BBC4}" dt="2022-09-16T11:28:41.548" v="5518" actId="114"/>
        <pc:sldMkLst>
          <pc:docMk/>
          <pc:sldMk cId="854069457" sldId="404"/>
        </pc:sldMkLst>
        <pc:spChg chg="mod">
          <ac:chgData name="Matěj Kudrna" userId="f26951655af9591a" providerId="LiveId" clId="{65B3FA22-9DF4-4F9F-927D-23696285BBC4}" dt="2022-09-16T11:26:05.457" v="5508" actId="1076"/>
          <ac:spMkLst>
            <pc:docMk/>
            <pc:sldMk cId="854069457" sldId="404"/>
            <ac:spMk id="2" creationId="{C4AA832E-A892-13C0-60BC-889861772103}"/>
          </ac:spMkLst>
        </pc:spChg>
        <pc:spChg chg="mod">
          <ac:chgData name="Matěj Kudrna" userId="f26951655af9591a" providerId="LiveId" clId="{65B3FA22-9DF4-4F9F-927D-23696285BBC4}" dt="2022-09-16T11:28:41.548" v="5518" actId="114"/>
          <ac:spMkLst>
            <pc:docMk/>
            <pc:sldMk cId="854069457" sldId="404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4T12:21:59.777" v="4403" actId="1076"/>
          <ac:picMkLst>
            <pc:docMk/>
            <pc:sldMk cId="854069457" sldId="404"/>
            <ac:picMk id="5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4T12:22:11.179" v="4405" actId="1076"/>
          <ac:picMkLst>
            <pc:docMk/>
            <pc:sldMk cId="854069457" sldId="404"/>
            <ac:picMk id="6" creationId="{00000000-0000-0000-0000-000000000000}"/>
          </ac:picMkLst>
        </pc:picChg>
      </pc:sldChg>
      <pc:sldChg chg="modTransition">
        <pc:chgData name="Matěj Kudrna" userId="f26951655af9591a" providerId="LiveId" clId="{65B3FA22-9DF4-4F9F-927D-23696285BBC4}" dt="2022-09-14T09:31:40.513" v="3865"/>
        <pc:sldMkLst>
          <pc:docMk/>
          <pc:sldMk cId="741085482" sldId="405"/>
        </pc:sldMkLst>
      </pc:sldChg>
      <pc:sldChg chg="modSp mod modTransition">
        <pc:chgData name="Matěj Kudrna" userId="f26951655af9591a" providerId="LiveId" clId="{65B3FA22-9DF4-4F9F-927D-23696285BBC4}" dt="2022-09-15T11:25:14.704" v="4766" actId="20577"/>
        <pc:sldMkLst>
          <pc:docMk/>
          <pc:sldMk cId="732832662" sldId="406"/>
        </pc:sldMkLst>
        <pc:spChg chg="mod">
          <ac:chgData name="Matěj Kudrna" userId="f26951655af9591a" providerId="LiveId" clId="{65B3FA22-9DF4-4F9F-927D-23696285BBC4}" dt="2022-09-15T11:25:14.704" v="4766" actId="20577"/>
          <ac:spMkLst>
            <pc:docMk/>
            <pc:sldMk cId="732832662" sldId="406"/>
            <ac:spMk id="14" creationId="{00000000-0000-0000-0000-000000000000}"/>
          </ac:spMkLst>
        </pc:spChg>
      </pc:sldChg>
      <pc:sldChg chg="modTransition">
        <pc:chgData name="Matěj Kudrna" userId="f26951655af9591a" providerId="LiveId" clId="{65B3FA22-9DF4-4F9F-927D-23696285BBC4}" dt="2022-09-14T09:31:40.513" v="3865"/>
        <pc:sldMkLst>
          <pc:docMk/>
          <pc:sldMk cId="429930627" sldId="407"/>
        </pc:sldMkLst>
      </pc:sldChg>
      <pc:sldChg chg="modSp mod modTransition">
        <pc:chgData name="Matěj Kudrna" userId="f26951655af9591a" providerId="LiveId" clId="{65B3FA22-9DF4-4F9F-927D-23696285BBC4}" dt="2022-09-16T08:07:01.252" v="5294" actId="20577"/>
        <pc:sldMkLst>
          <pc:docMk/>
          <pc:sldMk cId="2593373521" sldId="408"/>
        </pc:sldMkLst>
        <pc:spChg chg="mod">
          <ac:chgData name="Matěj Kudrna" userId="f26951655af9591a" providerId="LiveId" clId="{65B3FA22-9DF4-4F9F-927D-23696285BBC4}" dt="2022-09-16T08:07:01.252" v="5294" actId="20577"/>
          <ac:spMkLst>
            <pc:docMk/>
            <pc:sldMk cId="2593373521" sldId="408"/>
            <ac:spMk id="14" creationId="{00000000-0000-0000-0000-000000000000}"/>
          </ac:spMkLst>
        </pc:spChg>
      </pc:sldChg>
      <pc:sldChg chg="addSp delSp modSp add mod modTransition">
        <pc:chgData name="Matěj Kudrna" userId="f26951655af9591a" providerId="LiveId" clId="{65B3FA22-9DF4-4F9F-927D-23696285BBC4}" dt="2022-09-14T09:31:40.513" v="3865"/>
        <pc:sldMkLst>
          <pc:docMk/>
          <pc:sldMk cId="4122983974" sldId="409"/>
        </pc:sldMkLst>
        <pc:spChg chg="mod">
          <ac:chgData name="Matěj Kudrna" userId="f26951655af9591a" providerId="LiveId" clId="{65B3FA22-9DF4-4F9F-927D-23696285BBC4}" dt="2022-09-12T10:11:14.235" v="169" actId="20577"/>
          <ac:spMkLst>
            <pc:docMk/>
            <pc:sldMk cId="4122983974" sldId="409"/>
            <ac:spMk id="13" creationId="{00000000-0000-0000-0000-000000000000}"/>
          </ac:spMkLst>
        </pc:spChg>
        <pc:spChg chg="mod">
          <ac:chgData name="Matěj Kudrna" userId="f26951655af9591a" providerId="LiveId" clId="{65B3FA22-9DF4-4F9F-927D-23696285BBC4}" dt="2022-09-13T13:23:54.744" v="3377" actId="20577"/>
          <ac:spMkLst>
            <pc:docMk/>
            <pc:sldMk cId="4122983974" sldId="409"/>
            <ac:spMk id="14" creationId="{00000000-0000-0000-0000-000000000000}"/>
          </ac:spMkLst>
        </pc:spChg>
        <pc:picChg chg="del">
          <ac:chgData name="Matěj Kudrna" userId="f26951655af9591a" providerId="LiveId" clId="{65B3FA22-9DF4-4F9F-927D-23696285BBC4}" dt="2022-09-12T10:11:20.618" v="172" actId="478"/>
          <ac:picMkLst>
            <pc:docMk/>
            <pc:sldMk cId="4122983974" sldId="409"/>
            <ac:picMk id="3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3T13:18:10.493" v="3118" actId="1076"/>
          <ac:picMkLst>
            <pc:docMk/>
            <pc:sldMk cId="4122983974" sldId="409"/>
            <ac:picMk id="3" creationId="{DB2F7973-694D-927F-F387-CE694CCC6BDB}"/>
          </ac:picMkLst>
        </pc:picChg>
        <pc:picChg chg="del mod">
          <ac:chgData name="Matěj Kudrna" userId="f26951655af9591a" providerId="LiveId" clId="{65B3FA22-9DF4-4F9F-927D-23696285BBC4}" dt="2022-09-12T10:11:18.234" v="171" actId="478"/>
          <ac:picMkLst>
            <pc:docMk/>
            <pc:sldMk cId="4122983974" sldId="409"/>
            <ac:picMk id="4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3T13:21:08.418" v="3271" actId="1076"/>
          <ac:picMkLst>
            <pc:docMk/>
            <pc:sldMk cId="4122983974" sldId="409"/>
            <ac:picMk id="5" creationId="{30EFC86A-8875-F02D-FC9F-0465B4F93833}"/>
          </ac:picMkLst>
        </pc:picChg>
      </pc:sldChg>
      <pc:sldChg chg="addSp delSp modSp add mod ord modTransition">
        <pc:chgData name="Matěj Kudrna" userId="f26951655af9591a" providerId="LiveId" clId="{65B3FA22-9DF4-4F9F-927D-23696285BBC4}" dt="2022-09-14T09:31:40.513" v="3865"/>
        <pc:sldMkLst>
          <pc:docMk/>
          <pc:sldMk cId="3470642175" sldId="410"/>
        </pc:sldMkLst>
        <pc:spChg chg="add del mod">
          <ac:chgData name="Matěj Kudrna" userId="f26951655af9591a" providerId="LiveId" clId="{65B3FA22-9DF4-4F9F-927D-23696285BBC4}" dt="2022-09-12T10:32:05.746" v="921" actId="478"/>
          <ac:spMkLst>
            <pc:docMk/>
            <pc:sldMk cId="3470642175" sldId="410"/>
            <ac:spMk id="3" creationId="{85FB3A32-E127-8C2A-E9D6-88AF2BFF9009}"/>
          </ac:spMkLst>
        </pc:spChg>
        <pc:spChg chg="del mod">
          <ac:chgData name="Matěj Kudrna" userId="f26951655af9591a" providerId="LiveId" clId="{65B3FA22-9DF4-4F9F-927D-23696285BBC4}" dt="2022-09-12T10:31:58.534" v="920" actId="478"/>
          <ac:spMkLst>
            <pc:docMk/>
            <pc:sldMk cId="3470642175" sldId="410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3T13:03:08.324" v="2840" actId="1076"/>
          <ac:picMkLst>
            <pc:docMk/>
            <pc:sldMk cId="3470642175" sldId="410"/>
            <ac:picMk id="4" creationId="{00000000-0000-0000-0000-000000000000}"/>
          </ac:picMkLst>
        </pc:picChg>
        <pc:picChg chg="del">
          <ac:chgData name="Matěj Kudrna" userId="f26951655af9591a" providerId="LiveId" clId="{65B3FA22-9DF4-4F9F-927D-23696285BBC4}" dt="2022-09-12T10:22:17.462" v="472" actId="478"/>
          <ac:picMkLst>
            <pc:docMk/>
            <pc:sldMk cId="3470642175" sldId="410"/>
            <ac:picMk id="5" creationId="{F2E44AEE-4E6A-70C4-8B64-2ADD190F8712}"/>
          </ac:picMkLst>
        </pc:picChg>
      </pc:sldChg>
      <pc:sldChg chg="addSp delSp modSp add mod modTransition">
        <pc:chgData name="Matěj Kudrna" userId="f26951655af9591a" providerId="LiveId" clId="{65B3FA22-9DF4-4F9F-927D-23696285BBC4}" dt="2022-09-14T09:31:40.513" v="3865"/>
        <pc:sldMkLst>
          <pc:docMk/>
          <pc:sldMk cId="3198711863" sldId="411"/>
        </pc:sldMkLst>
        <pc:spChg chg="mod">
          <ac:chgData name="Matěj Kudrna" userId="f26951655af9591a" providerId="LiveId" clId="{65B3FA22-9DF4-4F9F-927D-23696285BBC4}" dt="2022-09-13T13:02:54.383" v="2839" actId="20577"/>
          <ac:spMkLst>
            <pc:docMk/>
            <pc:sldMk cId="3198711863" sldId="411"/>
            <ac:spMk id="14" creationId="{00000000-0000-0000-0000-000000000000}"/>
          </ac:spMkLst>
        </pc:spChg>
        <pc:picChg chg="add mod">
          <ac:chgData name="Matěj Kudrna" userId="f26951655af9591a" providerId="LiveId" clId="{65B3FA22-9DF4-4F9F-927D-23696285BBC4}" dt="2022-09-12T10:30:58.611" v="873" actId="1076"/>
          <ac:picMkLst>
            <pc:docMk/>
            <pc:sldMk cId="3198711863" sldId="411"/>
            <ac:picMk id="3" creationId="{72F7DF89-6A22-8387-83DE-D818704EFBF0}"/>
          </ac:picMkLst>
        </pc:picChg>
        <pc:picChg chg="del">
          <ac:chgData name="Matěj Kudrna" userId="f26951655af9591a" providerId="LiveId" clId="{65B3FA22-9DF4-4F9F-927D-23696285BBC4}" dt="2022-09-12T10:25:18.544" v="642" actId="478"/>
          <ac:picMkLst>
            <pc:docMk/>
            <pc:sldMk cId="3198711863" sldId="411"/>
            <ac:picMk id="4" creationId="{00000000-0000-0000-0000-000000000000}"/>
          </ac:picMkLst>
        </pc:picChg>
      </pc:sldChg>
      <pc:sldChg chg="addSp delSp modSp add mod modTransition">
        <pc:chgData name="Matěj Kudrna" userId="f26951655af9591a" providerId="LiveId" clId="{65B3FA22-9DF4-4F9F-927D-23696285BBC4}" dt="2022-09-16T09:28:44.168" v="5437" actId="12"/>
        <pc:sldMkLst>
          <pc:docMk/>
          <pc:sldMk cId="4065790539" sldId="412"/>
        </pc:sldMkLst>
        <pc:spChg chg="mod">
          <ac:chgData name="Matěj Kudrna" userId="f26951655af9591a" providerId="LiveId" clId="{65B3FA22-9DF4-4F9F-927D-23696285BBC4}" dt="2022-09-16T09:28:44.168" v="5437" actId="12"/>
          <ac:spMkLst>
            <pc:docMk/>
            <pc:sldMk cId="4065790539" sldId="412"/>
            <ac:spMk id="14" creationId="{00000000-0000-0000-0000-000000000000}"/>
          </ac:spMkLst>
        </pc:spChg>
        <pc:picChg chg="add del mod">
          <ac:chgData name="Matěj Kudrna" userId="f26951655af9591a" providerId="LiveId" clId="{65B3FA22-9DF4-4F9F-927D-23696285BBC4}" dt="2022-09-13T13:11:05.937" v="2937" actId="478"/>
          <ac:picMkLst>
            <pc:docMk/>
            <pc:sldMk cId="4065790539" sldId="412"/>
            <ac:picMk id="3" creationId="{E0606501-E176-220C-4A00-74E6DB97741A}"/>
          </ac:picMkLst>
        </pc:picChg>
        <pc:picChg chg="add mod">
          <ac:chgData name="Matěj Kudrna" userId="f26951655af9591a" providerId="LiveId" clId="{65B3FA22-9DF4-4F9F-927D-23696285BBC4}" dt="2022-09-15T12:18:23.501" v="4837" actId="1076"/>
          <ac:picMkLst>
            <pc:docMk/>
            <pc:sldMk cId="4065790539" sldId="412"/>
            <ac:picMk id="4" creationId="{0BD05D33-983D-0001-5961-522AD7A28CC1}"/>
          </ac:picMkLst>
        </pc:picChg>
        <pc:picChg chg="del mod">
          <ac:chgData name="Matěj Kudrna" userId="f26951655af9591a" providerId="LiveId" clId="{65B3FA22-9DF4-4F9F-927D-23696285BBC4}" dt="2022-09-12T13:52:17.166" v="926" actId="478"/>
          <ac:picMkLst>
            <pc:docMk/>
            <pc:sldMk cId="4065790539" sldId="412"/>
            <ac:picMk id="5" creationId="{F2E44AEE-4E6A-70C4-8B64-2ADD190F8712}"/>
          </ac:picMkLst>
        </pc:picChg>
        <pc:picChg chg="add mod">
          <ac:chgData name="Matěj Kudrna" userId="f26951655af9591a" providerId="LiveId" clId="{65B3FA22-9DF4-4F9F-927D-23696285BBC4}" dt="2022-09-16T09:26:32.785" v="5362" actId="1076"/>
          <ac:picMkLst>
            <pc:docMk/>
            <pc:sldMk cId="4065790539" sldId="412"/>
            <ac:picMk id="6" creationId="{7A6EEAD8-9F1B-A598-E0F4-7843902A4480}"/>
          </ac:picMkLst>
        </pc:picChg>
      </pc:sldChg>
      <pc:sldChg chg="addSp delSp modSp add mod modTransition">
        <pc:chgData name="Matěj Kudrna" userId="f26951655af9591a" providerId="LiveId" clId="{65B3FA22-9DF4-4F9F-927D-23696285BBC4}" dt="2022-09-14T09:31:40.513" v="3865"/>
        <pc:sldMkLst>
          <pc:docMk/>
          <pc:sldMk cId="2405807114" sldId="413"/>
        </pc:sldMkLst>
        <pc:spChg chg="mod">
          <ac:chgData name="Matěj Kudrna" userId="f26951655af9591a" providerId="LiveId" clId="{65B3FA22-9DF4-4F9F-927D-23696285BBC4}" dt="2022-09-13T13:30:32.077" v="3841" actId="20577"/>
          <ac:spMkLst>
            <pc:docMk/>
            <pc:sldMk cId="2405807114" sldId="413"/>
            <ac:spMk id="14" creationId="{00000000-0000-0000-0000-000000000000}"/>
          </ac:spMkLst>
        </pc:spChg>
        <pc:picChg chg="add mod">
          <ac:chgData name="Matěj Kudrna" userId="f26951655af9591a" providerId="LiveId" clId="{65B3FA22-9DF4-4F9F-927D-23696285BBC4}" dt="2022-09-13T13:29:29.168" v="3838" actId="1076"/>
          <ac:picMkLst>
            <pc:docMk/>
            <pc:sldMk cId="2405807114" sldId="413"/>
            <ac:picMk id="3" creationId="{C1E83EA5-BECB-F56A-759B-5C0791B48B7A}"/>
          </ac:picMkLst>
        </pc:picChg>
        <pc:picChg chg="del mod">
          <ac:chgData name="Matěj Kudrna" userId="f26951655af9591a" providerId="LiveId" clId="{65B3FA22-9DF4-4F9F-927D-23696285BBC4}" dt="2022-09-13T13:24:20.712" v="3380" actId="478"/>
          <ac:picMkLst>
            <pc:docMk/>
            <pc:sldMk cId="2405807114" sldId="413"/>
            <ac:picMk id="4" creationId="{0BD05D33-983D-0001-5961-522AD7A28CC1}"/>
          </ac:picMkLst>
        </pc:picChg>
        <pc:picChg chg="del">
          <ac:chgData name="Matěj Kudrna" userId="f26951655af9591a" providerId="LiveId" clId="{65B3FA22-9DF4-4F9F-927D-23696285BBC4}" dt="2022-09-13T13:25:14.926" v="3572" actId="478"/>
          <ac:picMkLst>
            <pc:docMk/>
            <pc:sldMk cId="2405807114" sldId="413"/>
            <ac:picMk id="6" creationId="{7A6EEAD8-9F1B-A598-E0F4-7843902A4480}"/>
          </ac:picMkLst>
        </pc:picChg>
      </pc:sldChg>
      <pc:sldChg chg="modSp add mod">
        <pc:chgData name="Matěj Kudrna" userId="f26951655af9591a" providerId="LiveId" clId="{65B3FA22-9DF4-4F9F-927D-23696285BBC4}" dt="2022-09-14T12:09:08.938" v="4144" actId="1076"/>
        <pc:sldMkLst>
          <pc:docMk/>
          <pc:sldMk cId="1040450545" sldId="414"/>
        </pc:sldMkLst>
        <pc:spChg chg="mod">
          <ac:chgData name="Matěj Kudrna" userId="f26951655af9591a" providerId="LiveId" clId="{65B3FA22-9DF4-4F9F-927D-23696285BBC4}" dt="2022-09-14T12:09:03.385" v="4142" actId="20577"/>
          <ac:spMkLst>
            <pc:docMk/>
            <pc:sldMk cId="1040450545" sldId="414"/>
            <ac:spMk id="14" creationId="{00000000-0000-0000-0000-000000000000}"/>
          </ac:spMkLst>
        </pc:spChg>
        <pc:picChg chg="mod">
          <ac:chgData name="Matěj Kudrna" userId="f26951655af9591a" providerId="LiveId" clId="{65B3FA22-9DF4-4F9F-927D-23696285BBC4}" dt="2022-09-14T12:09:07.114" v="4143" actId="1076"/>
          <ac:picMkLst>
            <pc:docMk/>
            <pc:sldMk cId="1040450545" sldId="414"/>
            <ac:picMk id="2" creationId="{00000000-0000-0000-0000-000000000000}"/>
          </ac:picMkLst>
        </pc:picChg>
        <pc:picChg chg="mod">
          <ac:chgData name="Matěj Kudrna" userId="f26951655af9591a" providerId="LiveId" clId="{65B3FA22-9DF4-4F9F-927D-23696285BBC4}" dt="2022-09-14T12:09:08.938" v="4144" actId="1076"/>
          <ac:picMkLst>
            <pc:docMk/>
            <pc:sldMk cId="1040450545" sldId="414"/>
            <ac:picMk id="4" creationId="{00000000-0000-0000-0000-000000000000}"/>
          </ac:picMkLst>
        </pc:picChg>
      </pc:sldChg>
      <pc:sldChg chg="addSp delSp modSp add del mod">
        <pc:chgData name="Matěj Kudrna" userId="f26951655af9591a" providerId="LiveId" clId="{65B3FA22-9DF4-4F9F-927D-23696285BBC4}" dt="2022-09-15T13:41:47.612" v="5206" actId="47"/>
        <pc:sldMkLst>
          <pc:docMk/>
          <pc:sldMk cId="536897798" sldId="415"/>
        </pc:sldMkLst>
        <pc:spChg chg="mod">
          <ac:chgData name="Matěj Kudrna" userId="f26951655af9591a" providerId="LiveId" clId="{65B3FA22-9DF4-4F9F-927D-23696285BBC4}" dt="2022-09-15T13:33:56.017" v="4961" actId="20577"/>
          <ac:spMkLst>
            <pc:docMk/>
            <pc:sldMk cId="536897798" sldId="415"/>
            <ac:spMk id="13" creationId="{00000000-0000-0000-0000-000000000000}"/>
          </ac:spMkLst>
        </pc:spChg>
        <pc:spChg chg="mod">
          <ac:chgData name="Matěj Kudrna" userId="f26951655af9591a" providerId="LiveId" clId="{65B3FA22-9DF4-4F9F-927D-23696285BBC4}" dt="2022-09-15T13:37:35.747" v="5204" actId="20577"/>
          <ac:spMkLst>
            <pc:docMk/>
            <pc:sldMk cId="536897798" sldId="415"/>
            <ac:spMk id="14" creationId="{00000000-0000-0000-0000-000000000000}"/>
          </ac:spMkLst>
        </pc:spChg>
        <pc:picChg chg="del">
          <ac:chgData name="Matěj Kudrna" userId="f26951655af9591a" providerId="LiveId" clId="{65B3FA22-9DF4-4F9F-927D-23696285BBC4}" dt="2022-09-15T13:34:06.612" v="4963" actId="478"/>
          <ac:picMkLst>
            <pc:docMk/>
            <pc:sldMk cId="536897798" sldId="415"/>
            <ac:picMk id="4" creationId="{00000000-0000-0000-0000-000000000000}"/>
          </ac:picMkLst>
        </pc:picChg>
        <pc:picChg chg="add mod">
          <ac:chgData name="Matěj Kudrna" userId="f26951655af9591a" providerId="LiveId" clId="{65B3FA22-9DF4-4F9F-927D-23696285BBC4}" dt="2022-09-15T13:37:02.423" v="5109" actId="1076"/>
          <ac:picMkLst>
            <pc:docMk/>
            <pc:sldMk cId="536897798" sldId="415"/>
            <ac:picMk id="5" creationId="{35DD42BE-5B94-49C9-7125-E5A88C329E2E}"/>
          </ac:picMkLst>
        </pc:picChg>
        <pc:picChg chg="del">
          <ac:chgData name="Matěj Kudrna" userId="f26951655af9591a" providerId="LiveId" clId="{65B3FA22-9DF4-4F9F-927D-23696285BBC4}" dt="2022-09-15T13:34:02.532" v="4962" actId="478"/>
          <ac:picMkLst>
            <pc:docMk/>
            <pc:sldMk cId="536897798" sldId="415"/>
            <ac:picMk id="9" creationId="{00000000-0000-0000-0000-000000000000}"/>
          </ac:picMkLst>
        </pc:picChg>
      </pc:sldChg>
      <pc:sldChg chg="add del">
        <pc:chgData name="Matěj Kudrna" userId="f26951655af9591a" providerId="LiveId" clId="{65B3FA22-9DF4-4F9F-927D-23696285BBC4}" dt="2022-09-15T13:45:23.862" v="5276" actId="47"/>
        <pc:sldMkLst>
          <pc:docMk/>
          <pc:sldMk cId="2246246368" sldId="416"/>
        </pc:sldMkLst>
      </pc:sldChg>
      <pc:sldChg chg="addSp delSp modSp add mod">
        <pc:chgData name="Matěj Kudrna" userId="f26951655af9591a" providerId="LiveId" clId="{65B3FA22-9DF4-4F9F-927D-23696285BBC4}" dt="2022-09-15T13:44:53.660" v="5275" actId="1076"/>
        <pc:sldMkLst>
          <pc:docMk/>
          <pc:sldMk cId="2767784281" sldId="417"/>
        </pc:sldMkLst>
        <pc:spChg chg="mod">
          <ac:chgData name="Matěj Kudrna" userId="f26951655af9591a" providerId="LiveId" clId="{65B3FA22-9DF4-4F9F-927D-23696285BBC4}" dt="2022-09-15T13:43:44.506" v="5266" actId="1076"/>
          <ac:spMkLst>
            <pc:docMk/>
            <pc:sldMk cId="2767784281" sldId="417"/>
            <ac:spMk id="14" creationId="{00000000-0000-0000-0000-000000000000}"/>
          </ac:spMkLst>
        </pc:spChg>
        <pc:graphicFrameChg chg="add del modGraphic">
          <ac:chgData name="Matěj Kudrna" userId="f26951655af9591a" providerId="LiveId" clId="{65B3FA22-9DF4-4F9F-927D-23696285BBC4}" dt="2022-09-15T13:43:05.533" v="5255" actId="27309"/>
          <ac:graphicFrameMkLst>
            <pc:docMk/>
            <pc:sldMk cId="2767784281" sldId="417"/>
            <ac:graphicFrameMk id="6" creationId="{D6F5EF4A-15E2-A0E0-00DB-C8C6FE786DB4}"/>
          </ac:graphicFrameMkLst>
        </pc:graphicFrameChg>
        <pc:picChg chg="del">
          <ac:chgData name="Matěj Kudrna" userId="f26951655af9591a" providerId="LiveId" clId="{65B3FA22-9DF4-4F9F-927D-23696285BBC4}" dt="2022-09-15T13:42:05.095" v="5209" actId="478"/>
          <ac:picMkLst>
            <pc:docMk/>
            <pc:sldMk cId="2767784281" sldId="417"/>
            <ac:picMk id="2" creationId="{00000000-0000-0000-0000-000000000000}"/>
          </ac:picMkLst>
        </pc:picChg>
        <pc:picChg chg="del">
          <ac:chgData name="Matěj Kudrna" userId="f26951655af9591a" providerId="LiveId" clId="{65B3FA22-9DF4-4F9F-927D-23696285BBC4}" dt="2022-09-15T13:42:02.761" v="5208" actId="478"/>
          <ac:picMkLst>
            <pc:docMk/>
            <pc:sldMk cId="2767784281" sldId="417"/>
            <ac:picMk id="4" creationId="{00000000-0000-0000-0000-000000000000}"/>
          </ac:picMkLst>
        </pc:picChg>
        <pc:picChg chg="add del mod">
          <ac:chgData name="Matěj Kudrna" userId="f26951655af9591a" providerId="LiveId" clId="{65B3FA22-9DF4-4F9F-927D-23696285BBC4}" dt="2022-09-15T13:44:11.077" v="5271" actId="478"/>
          <ac:picMkLst>
            <pc:docMk/>
            <pc:sldMk cId="2767784281" sldId="417"/>
            <ac:picMk id="8" creationId="{11E8496C-BC5F-4B4D-5567-754070EDD882}"/>
          </ac:picMkLst>
        </pc:picChg>
        <pc:picChg chg="add mod">
          <ac:chgData name="Matěj Kudrna" userId="f26951655af9591a" providerId="LiveId" clId="{65B3FA22-9DF4-4F9F-927D-23696285BBC4}" dt="2022-09-15T13:44:53.660" v="5275" actId="1076"/>
          <ac:picMkLst>
            <pc:docMk/>
            <pc:sldMk cId="2767784281" sldId="417"/>
            <ac:picMk id="10" creationId="{C3BA27A4-8F0E-7294-DD1A-74299D53AF6D}"/>
          </ac:picMkLst>
        </pc:picChg>
      </pc:sldChg>
      <pc:sldMasterChg chg="modTransition modSldLayout">
        <pc:chgData name="Matěj Kudrna" userId="f26951655af9591a" providerId="LiveId" clId="{65B3FA22-9DF4-4F9F-927D-23696285BBC4}" dt="2022-09-15T09:43:14.592" v="4635"/>
        <pc:sldMasterMkLst>
          <pc:docMk/>
          <pc:sldMasterMk cId="2578952508" sldId="2147483864"/>
        </pc:sldMasterMkLst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3682108066" sldId="2147483865"/>
          </pc:sldLayoutMkLst>
        </pc:sldLayoutChg>
        <pc:sldLayoutChg chg="addSp delSp modSp mod modTransition">
          <pc:chgData name="Matěj Kudrna" userId="f26951655af9591a" providerId="LiveId" clId="{65B3FA22-9DF4-4F9F-927D-23696285BBC4}" dt="2022-09-15T09:43:14.592" v="4635"/>
          <pc:sldLayoutMkLst>
            <pc:docMk/>
            <pc:sldMasterMk cId="2578952508" sldId="2147483864"/>
            <pc:sldLayoutMk cId="1699742533" sldId="2147483866"/>
          </pc:sldLayoutMkLst>
          <pc:spChg chg="del">
            <ac:chgData name="Matěj Kudrna" userId="f26951655af9591a" providerId="LiveId" clId="{65B3FA22-9DF4-4F9F-927D-23696285BBC4}" dt="2022-09-15T09:43:10.870" v="4632"/>
            <ac:spMkLst>
              <pc:docMk/>
              <pc:sldMasterMk cId="2578952508" sldId="2147483864"/>
              <pc:sldLayoutMk cId="1699742533" sldId="2147483866"/>
              <ac:spMk id="2" creationId="{00000000-0000-0000-0000-000000000000}"/>
            </ac:spMkLst>
          </pc:spChg>
          <pc:spChg chg="del mod">
            <ac:chgData name="Matěj Kudrna" userId="f26951655af9591a" providerId="LiveId" clId="{65B3FA22-9DF4-4F9F-927D-23696285BBC4}" dt="2022-09-15T09:43:13.632" v="4634"/>
            <ac:spMkLst>
              <pc:docMk/>
              <pc:sldMasterMk cId="2578952508" sldId="2147483864"/>
              <pc:sldLayoutMk cId="1699742533" sldId="2147483866"/>
              <ac:spMk id="4" creationId="{00000000-0000-0000-0000-000000000000}"/>
            </ac:spMkLst>
          </pc:spChg>
          <pc:spChg chg="del">
            <ac:chgData name="Matěj Kudrna" userId="f26951655af9591a" providerId="LiveId" clId="{65B3FA22-9DF4-4F9F-927D-23696285BBC4}" dt="2022-09-15T09:43:13.632" v="4634"/>
            <ac:spMkLst>
              <pc:docMk/>
              <pc:sldMasterMk cId="2578952508" sldId="2147483864"/>
              <pc:sldLayoutMk cId="1699742533" sldId="2147483866"/>
              <ac:spMk id="5" creationId="{00000000-0000-0000-0000-000000000000}"/>
            </ac:spMkLst>
          </pc:spChg>
          <pc:spChg chg="del">
            <ac:chgData name="Matěj Kudrna" userId="f26951655af9591a" providerId="LiveId" clId="{65B3FA22-9DF4-4F9F-927D-23696285BBC4}" dt="2022-09-15T09:43:13.632" v="4634"/>
            <ac:spMkLst>
              <pc:docMk/>
              <pc:sldMasterMk cId="2578952508" sldId="2147483864"/>
              <pc:sldLayoutMk cId="1699742533" sldId="2147483866"/>
              <ac:spMk id="6" creationId="{00000000-0000-0000-0000-000000000000}"/>
            </ac:spMkLst>
          </pc:spChg>
          <pc:spChg chg="add mod">
            <ac:chgData name="Matěj Kudrna" userId="f26951655af9591a" providerId="LiveId" clId="{65B3FA22-9DF4-4F9F-927D-23696285BBC4}" dt="2022-09-15T09:43:11.966" v="4633"/>
            <ac:spMkLst>
              <pc:docMk/>
              <pc:sldMasterMk cId="2578952508" sldId="2147483864"/>
              <pc:sldLayoutMk cId="1699742533" sldId="2147483866"/>
              <ac:spMk id="7" creationId="{21CD6490-F06F-DC90-C7BB-89D8BF6D7DA5}"/>
            </ac:spMkLst>
          </pc:spChg>
          <pc:spChg chg="add mod">
            <ac:chgData name="Matěj Kudrna" userId="f26951655af9591a" providerId="LiveId" clId="{65B3FA22-9DF4-4F9F-927D-23696285BBC4}" dt="2022-09-15T09:43:14.592" v="4635"/>
            <ac:spMkLst>
              <pc:docMk/>
              <pc:sldMasterMk cId="2578952508" sldId="2147483864"/>
              <pc:sldLayoutMk cId="1699742533" sldId="2147483866"/>
              <ac:spMk id="8" creationId="{1D8117BF-EAC8-D89C-57BD-02EF6F33B0A7}"/>
            </ac:spMkLst>
          </pc:spChg>
          <pc:spChg chg="add mod">
            <ac:chgData name="Matěj Kudrna" userId="f26951655af9591a" providerId="LiveId" clId="{65B3FA22-9DF4-4F9F-927D-23696285BBC4}" dt="2022-09-15T09:43:14.592" v="4635"/>
            <ac:spMkLst>
              <pc:docMk/>
              <pc:sldMasterMk cId="2578952508" sldId="2147483864"/>
              <pc:sldLayoutMk cId="1699742533" sldId="2147483866"/>
              <ac:spMk id="9" creationId="{8BA436A0-E695-81BE-6855-D95D1C7F3127}"/>
            </ac:spMkLst>
          </pc:spChg>
          <pc:spChg chg="add mod">
            <ac:chgData name="Matěj Kudrna" userId="f26951655af9591a" providerId="LiveId" clId="{65B3FA22-9DF4-4F9F-927D-23696285BBC4}" dt="2022-09-15T09:43:14.592" v="4635"/>
            <ac:spMkLst>
              <pc:docMk/>
              <pc:sldMasterMk cId="2578952508" sldId="2147483864"/>
              <pc:sldLayoutMk cId="1699742533" sldId="2147483866"/>
              <ac:spMk id="10" creationId="{9F591F3D-9F4A-5696-1831-0BAEB10C7546}"/>
            </ac:spMkLst>
          </pc:spChg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4285295099" sldId="2147483867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1025254437" sldId="2147483868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2616352041" sldId="2147483869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1729826490" sldId="2147483870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3164931200" sldId="2147483871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2576949838" sldId="2147483872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1142419131" sldId="2147483873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898058576" sldId="2147483874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2439511588" sldId="2147483875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559565287" sldId="2147483876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1402865212" sldId="2147483877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1575767705" sldId="2147483878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1364478103" sldId="2147483879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1420842105" sldId="2147483880"/>
          </pc:sldLayoutMkLst>
        </pc:sldLayoutChg>
        <pc:sldLayoutChg chg="modTransition">
          <pc:chgData name="Matěj Kudrna" userId="f26951655af9591a" providerId="LiveId" clId="{65B3FA22-9DF4-4F9F-927D-23696285BBC4}" dt="2022-09-14T09:31:40.513" v="3865"/>
          <pc:sldLayoutMkLst>
            <pc:docMk/>
            <pc:sldMasterMk cId="2578952508" sldId="2147483864"/>
            <pc:sldLayoutMk cId="288560653" sldId="214748388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3507"/>
          </a:xfrm>
          <a:prstGeom prst="rect">
            <a:avLst/>
          </a:prstGeom>
        </p:spPr>
        <p:txBody>
          <a:bodyPr vert="horz" lIns="99004" tIns="49502" rIns="99004" bIns="49502" rtlCol="0" anchor="b"/>
          <a:lstStyle>
            <a:lvl1pPr algn="l">
              <a:defRPr sz="13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04" tIns="49502" rIns="99004" bIns="49502" rtlCol="0" anchor="b"/>
          <a:lstStyle>
            <a:lvl1pPr algn="r">
              <a:defRPr sz="1300"/>
            </a:lvl1pPr>
          </a:lstStyle>
          <a:p>
            <a:pPr rtl="0"/>
            <a:fld id="{D9F912AB-2776-42F2-A957-313FC7EFE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9004" tIns="49502" rIns="99004" bIns="49502" rtlCol="0"/>
          <a:lstStyle>
            <a:lvl1pPr algn="l">
              <a:defRPr sz="13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04" tIns="49502" rIns="99004" bIns="49502" rtlCol="0"/>
          <a:lstStyle>
            <a:lvl1pPr algn="r">
              <a:defRPr sz="1300"/>
            </a:lvl1pPr>
          </a:lstStyle>
          <a:p>
            <a:pPr rtl="0"/>
            <a:fld id="{E25607DA-E7F4-4829-92C9-BA5DC6413755}" type="datetime1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4" tIns="49502" rIns="99004" bIns="49502" rtlCol="0" anchor="ctr"/>
          <a:lstStyle/>
          <a:p>
            <a:pPr rtl="0"/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04" tIns="49502" rIns="99004" bIns="49502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6363" cy="511731"/>
          </a:xfrm>
          <a:prstGeom prst="rect">
            <a:avLst/>
          </a:prstGeom>
        </p:spPr>
        <p:txBody>
          <a:bodyPr vert="horz" lIns="99004" tIns="49502" rIns="99004" bIns="49502" rtlCol="0" anchor="b"/>
          <a:lstStyle>
            <a:lvl1pPr algn="l">
              <a:defRPr sz="1300"/>
            </a:lvl1pPr>
          </a:lstStyle>
          <a:p>
            <a:pPr rt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04" tIns="49502" rIns="99004" bIns="49502" rtlCol="0" anchor="b"/>
          <a:lstStyle>
            <a:lvl1pPr algn="r">
              <a:defRPr sz="1300"/>
            </a:lvl1pPr>
          </a:lstStyle>
          <a:p>
            <a:pPr rtl="0"/>
            <a:fld id="{F93199CD-3E1B-4AE6-990F-76F925F5EA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8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09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121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6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1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119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53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51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44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32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184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664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202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7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568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5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136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931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744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947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3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17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262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944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13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4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201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622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503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83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478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14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14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3887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77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598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4462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938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052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22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3240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0052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25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2916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475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064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8642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74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08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62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49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79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pPr rtl="0"/>
            <a:fld id="{273B1F70-544E-4C3B-BD56-96BB2F70FF14}" type="datetime1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1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856D7B-C309-4C7D-AF14-5CF03FB213A6}" type="datetime1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605369F8-C30B-4968-920E-6C23493432E4}" type="datetime1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58BCD3EC-6F7B-47E2-9273-266B93089524}" type="datetime1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5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0084F141-5855-4E5A-BDA9-1F03E131EBA3}" type="datetime1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A4B10A-C9FF-4DD2-8519-CB35C4C2E4FB}" type="datetime1">
              <a:rPr lang="cs-CZ" smtClean="0"/>
              <a:t>16.09.2022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7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91C454-7771-4807-BDCE-E5AE8DBE0868}" type="datetime1">
              <a:rPr lang="cs-CZ" smtClean="0"/>
              <a:t>16.09.2022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4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746E7A-8636-4D6C-AB66-293D70304394}" type="datetime1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8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15C80CA7-374C-4EF2-9E0E-DD51E97B2F19}" type="datetime1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1CD6490-F06F-DC90-C7BB-89D8BF6D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D8117BF-EAC8-D89C-57BD-02EF6F33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0F40BC-A769-482A-A57C-2788625B3F54}" type="datetime1">
              <a:rPr lang="cs-CZ" smtClean="0"/>
              <a:t>16.09.2022</a:t>
            </a:fld>
            <a:endParaRPr lang="cs-CZ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BA436A0-E695-81BE-6855-D95D1C7F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F591F3D-9F4A-5696-1831-0BAEB10C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7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C88CDAEA-6BAF-4D30-89DF-859FBE1BF018}" type="datetime1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2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AAD05D-CD8E-437F-9490-5FD05F5786D9}" type="datetime1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2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BD5487-A602-40CA-BD11-5F45A19F422C}" type="datetime1">
              <a:rPr lang="cs-CZ" smtClean="0"/>
              <a:t>16.09.2022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3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6C34C8-536C-4352-8497-778F4037383B}" type="datetime1">
              <a:rPr lang="cs-CZ" smtClean="0"/>
              <a:t>16.09.2022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8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254E08-A12F-4BEA-8198-159B3F124DFD}" type="datetime1">
              <a:rPr lang="cs-CZ" smtClean="0"/>
              <a:t>16.09.2022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9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003387-CC82-4859-92A0-D4B986A11A31}" type="datetime1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9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8D93D7-33DA-493F-AC2E-00FE0563AA4B}" type="datetime1">
              <a:rPr lang="cs-CZ" smtClean="0"/>
              <a:t>16.09.2022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00"/>
            </a:gs>
            <a:gs pos="2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36789B3-0508-471C-97F0-24620F71A267}" type="datetime1">
              <a:rPr lang="cs-CZ" smtClean="0"/>
              <a:t>16.09.2022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9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12.emf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0.emf"/><Relationship Id="rId4" Type="http://schemas.openxmlformats.org/officeDocument/2006/relationships/image" Target="../media/image7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7" Type="http://schemas.openxmlformats.org/officeDocument/2006/relationships/image" Target="../media/image9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7" Type="http://schemas.openxmlformats.org/officeDocument/2006/relationships/image" Target="../media/image9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00"/>
            </a:gs>
            <a:gs pos="71000">
              <a:srgbClr val="FFFFFF"/>
            </a:gs>
            <a:gs pos="26000">
              <a:schemeClr val="bg1"/>
            </a:gs>
            <a:gs pos="100000">
              <a:srgbClr val="FF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3852" y="1700808"/>
            <a:ext cx="9997750" cy="1312168"/>
          </a:xfrm>
        </p:spPr>
        <p:txBody>
          <a:bodyPr rtlCol="0">
            <a:noAutofit/>
          </a:bodyPr>
          <a:lstStyle/>
          <a:p>
            <a:pPr algn="ctr"/>
            <a:r>
              <a:rPr lang="cs-CZ" sz="4800" cap="none" dirty="0" err="1">
                <a:latin typeface="Century Schoolbook" panose="02040604050505020304" pitchFamily="18" charset="0"/>
              </a:rPr>
              <a:t>Marginal</a:t>
            </a:r>
            <a:r>
              <a:rPr lang="cs-CZ" sz="4800" cap="none" dirty="0">
                <a:latin typeface="Century Schoolbook" panose="02040604050505020304" pitchFamily="18" charset="0"/>
              </a:rPr>
              <a:t> </a:t>
            </a:r>
            <a:r>
              <a:rPr lang="cs-CZ" sz="4800" cap="none" dirty="0" err="1">
                <a:latin typeface="Century Schoolbook" panose="02040604050505020304" pitchFamily="18" charset="0"/>
              </a:rPr>
              <a:t>deformations</a:t>
            </a:r>
            <a:r>
              <a:rPr lang="cs-CZ" sz="4800" cap="none" dirty="0">
                <a:latin typeface="Century Schoolbook" panose="02040604050505020304" pitchFamily="18" charset="0"/>
              </a:rPr>
              <a:t> in OSFT</a:t>
            </a:r>
            <a:endParaRPr lang="cs-CZ" sz="48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37927" y="3140968"/>
            <a:ext cx="8229600" cy="1800200"/>
          </a:xfrm>
        </p:spPr>
        <p:txBody>
          <a:bodyPr rtlCol="0" anchor="ctr">
            <a:normAutofit fontScale="92500" lnSpcReduction="10000"/>
          </a:bodyPr>
          <a:lstStyle/>
          <a:p>
            <a:pPr algn="ctr"/>
            <a:endParaRPr lang="cs-CZ" cap="none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cs-CZ" sz="350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Matěj Kudrna</a:t>
            </a:r>
          </a:p>
          <a:p>
            <a:pPr algn="ctr"/>
            <a:r>
              <a:rPr lang="en-US" sz="2200" dirty="0">
                <a:latin typeface="Century Schoolbook" panose="02040604050505020304" pitchFamily="18" charset="0"/>
              </a:rPr>
              <a:t>Institute of Physics </a:t>
            </a:r>
            <a:r>
              <a:rPr lang="cs-CZ" sz="2200" dirty="0" err="1">
                <a:latin typeface="Century Schoolbook" panose="02040604050505020304" pitchFamily="18" charset="0"/>
              </a:rPr>
              <a:t>of</a:t>
            </a:r>
            <a:r>
              <a:rPr lang="cs-CZ" sz="2200" dirty="0">
                <a:latin typeface="Century Schoolbook" panose="02040604050505020304" pitchFamily="18" charset="0"/>
              </a:rPr>
              <a:t> </a:t>
            </a:r>
            <a:r>
              <a:rPr lang="cs-CZ" sz="2200" dirty="0" err="1">
                <a:latin typeface="Century Schoolbook" panose="02040604050505020304" pitchFamily="18" charset="0"/>
              </a:rPr>
              <a:t>the</a:t>
            </a:r>
            <a:r>
              <a:rPr lang="cs-CZ" sz="2200" dirty="0">
                <a:latin typeface="Century Schoolbook" panose="02040604050505020304" pitchFamily="18" charset="0"/>
              </a:rPr>
              <a:t> Czech </a:t>
            </a:r>
            <a:r>
              <a:rPr lang="cs-CZ" sz="2200" dirty="0" err="1">
                <a:latin typeface="Century Schoolbook" panose="02040604050505020304" pitchFamily="18" charset="0"/>
              </a:rPr>
              <a:t>Academy</a:t>
            </a:r>
            <a:r>
              <a:rPr lang="cs-CZ" sz="2200" dirty="0">
                <a:latin typeface="Century Schoolbook" panose="02040604050505020304" pitchFamily="18" charset="0"/>
              </a:rPr>
              <a:t> </a:t>
            </a:r>
            <a:r>
              <a:rPr lang="cs-CZ" sz="2200" dirty="0" err="1">
                <a:latin typeface="Century Schoolbook" panose="02040604050505020304" pitchFamily="18" charset="0"/>
              </a:rPr>
              <a:t>of</a:t>
            </a:r>
            <a:r>
              <a:rPr lang="cs-CZ" sz="2200" dirty="0">
                <a:latin typeface="Century Schoolbook" panose="02040604050505020304" pitchFamily="18" charset="0"/>
              </a:rPr>
              <a:t> </a:t>
            </a:r>
            <a:r>
              <a:rPr lang="cs-CZ" sz="2200" dirty="0" err="1">
                <a:latin typeface="Century Schoolbook" panose="02040604050505020304" pitchFamily="18" charset="0"/>
              </a:rPr>
              <a:t>Sciences</a:t>
            </a:r>
            <a:endParaRPr lang="cs-CZ" sz="2200" dirty="0">
              <a:latin typeface="Century Schoolbook" panose="02040604050505020304" pitchFamily="18" charset="0"/>
            </a:endParaRPr>
          </a:p>
          <a:p>
            <a:pPr algn="ctr"/>
            <a:endParaRPr lang="cs-CZ" sz="10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cs-CZ" sz="19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String</a:t>
            </a:r>
            <a:r>
              <a:rPr lang="cs-CZ" sz="19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Field</a:t>
            </a:r>
            <a:r>
              <a:rPr lang="cs-CZ" sz="1900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cs-CZ" sz="19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Theory</a:t>
            </a:r>
            <a:r>
              <a:rPr lang="cs-CZ" sz="1900" dirty="0">
                <a:solidFill>
                  <a:schemeClr val="tx1"/>
                </a:solidFill>
                <a:latin typeface="Century Schoolbook" panose="02040604050505020304" pitchFamily="18" charset="0"/>
              </a:rPr>
              <a:t> Prague 2022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A8DA14-A2BD-B072-2180-CC55EEF5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This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useful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determining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relation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between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perturbatively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expand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</a:t>
            </a:r>
            <a:r>
              <a:rPr lang="cs-CZ" dirty="0">
                <a:latin typeface="Century Schoolbook" panose="02040604050505020304" pitchFamily="18" charset="0"/>
              </a:rPr>
              <a:t>     as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Similar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expansion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observables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dirty="0" err="1">
                <a:latin typeface="Century Schoolbook" panose="02040604050505020304" pitchFamily="18" charset="0"/>
              </a:rPr>
              <a:t>their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expected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Comparison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leads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formulas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coefficients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 err="1">
                <a:latin typeface="Century Schoolbook" panose="02040604050505020304" pitchFamily="18" charset="0"/>
              </a:rPr>
              <a:t>a</a:t>
            </a:r>
            <a:r>
              <a:rPr lang="cs-CZ" i="1" baseline="-25000" dirty="0" err="1">
                <a:latin typeface="Century Schoolbook" panose="02040604050505020304" pitchFamily="18" charset="0"/>
              </a:rPr>
              <a:t>i</a:t>
            </a:r>
            <a:endParaRPr lang="cs-CZ" i="1" baseline="-25000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2463032"/>
            <a:ext cx="2045694" cy="756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094" y="2139008"/>
            <a:ext cx="349650" cy="281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3C4C1-8B85-1C1C-47D4-BEFF20AA9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25" y="3872024"/>
            <a:ext cx="2446986" cy="155642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224A48A-E138-63F7-28E8-7B8E9C38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computed</a:t>
            </a:r>
            <a:r>
              <a:rPr lang="cs-CZ" dirty="0">
                <a:latin typeface="Century Schoolbook" panose="02040604050505020304" pitchFamily="18" charset="0"/>
              </a:rPr>
              <a:t> level 22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up to </a:t>
            </a:r>
            <a:r>
              <a:rPr lang="cs-CZ" dirty="0" err="1">
                <a:latin typeface="Century Schoolbook" panose="02040604050505020304" pitchFamily="18" charset="0"/>
              </a:rPr>
              <a:t>order</a:t>
            </a:r>
            <a:r>
              <a:rPr lang="cs-CZ" dirty="0">
                <a:latin typeface="Century Schoolbook" panose="02040604050505020304" pitchFamily="18" charset="0"/>
              </a:rPr>
              <a:t> 8, </a:t>
            </a:r>
            <a:r>
              <a:rPr lang="cs-CZ" dirty="0" err="1">
                <a:latin typeface="Century Schoolbook" panose="02040604050505020304" pitchFamily="18" charset="0"/>
              </a:rPr>
              <a:t>which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gives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first</a:t>
            </a:r>
            <a:r>
              <a:rPr lang="cs-CZ" dirty="0">
                <a:latin typeface="Century Schoolbook" panose="02040604050505020304" pitchFamily="18" charset="0"/>
              </a:rPr>
              <a:t> 4 </a:t>
            </a:r>
            <a:r>
              <a:rPr lang="cs-CZ" dirty="0" err="1">
                <a:latin typeface="Century Schoolbook" panose="02040604050505020304" pitchFamily="18" charset="0"/>
              </a:rPr>
              <a:t>coefficients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two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agree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first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order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Good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agreement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between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different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⇒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consistent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Agrees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coefficients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obtained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711" y="1973624"/>
            <a:ext cx="6371401" cy="1691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FC11B-9ADE-9EEA-9F32-8DC84E7F6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76" y="4221088"/>
            <a:ext cx="2060620" cy="34371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8799AB5-17A8-760F-E48F-D0C35B26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has a </a:t>
            </a:r>
            <a:r>
              <a:rPr lang="cs-CZ" dirty="0" err="1">
                <a:latin typeface="Century Schoolbook" panose="02040604050505020304" pitchFamily="18" charset="0"/>
              </a:rPr>
              <a:t>finite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radius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convergence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Probably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corresponds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length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Example</a:t>
            </a:r>
            <a:r>
              <a:rPr lang="cs-CZ" dirty="0">
                <a:latin typeface="Century Schoolbook" panose="02040604050505020304" pitchFamily="18" charset="0"/>
              </a:rPr>
              <a:t>: level 6, up to </a:t>
            </a:r>
            <a:r>
              <a:rPr lang="cs-CZ" dirty="0" err="1">
                <a:latin typeface="Century Schoolbook" panose="02040604050505020304" pitchFamily="18" charset="0"/>
              </a:rPr>
              <a:t>order</a:t>
            </a:r>
            <a:r>
              <a:rPr lang="cs-CZ" dirty="0">
                <a:latin typeface="Century Schoolbook" panose="02040604050505020304" pitchFamily="18" charset="0"/>
              </a:rPr>
              <a:t> 400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BF4BA-CB35-989D-A507-2DEA5EE2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40" y="2708920"/>
            <a:ext cx="5331854" cy="343710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B75CA1B-1937-1444-314C-ACBB7919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>
                <a:latin typeface="Century Schoolbook" panose="02040604050505020304" pitchFamily="18" charset="0"/>
              </a:rPr>
              <a:t>Radius of convergence can be estimated as                      , where </a:t>
            </a:r>
            <a:r>
              <a:rPr lang="cs-CZ" i="1">
                <a:latin typeface="Century Schoolbook" panose="02040604050505020304" pitchFamily="18" charset="0"/>
              </a:rPr>
              <a:t>f</a:t>
            </a:r>
            <a:r>
              <a:rPr lang="cs-CZ" i="1" baseline="-25000">
                <a:latin typeface="Century Schoolbook" panose="02040604050505020304" pitchFamily="18" charset="0"/>
              </a:rPr>
              <a:t>n</a:t>
            </a:r>
            <a:r>
              <a:rPr lang="cs-CZ">
                <a:latin typeface="Century Schoolbook" panose="02040604050505020304" pitchFamily="18" charset="0"/>
              </a:rPr>
              <a:t> are coefficients of expansion of some quantity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>
                <a:latin typeface="Century Schoolbook" panose="02040604050505020304" pitchFamily="18" charset="0"/>
              </a:rPr>
              <a:t>Converges close to branch length up to level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>
                <a:latin typeface="Century Schoolbook" panose="02040604050505020304" pitchFamily="18" charset="0"/>
              </a:rPr>
              <a:t>Chaotic from level 6 (needs very high order?)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08" y="2894447"/>
            <a:ext cx="5205901" cy="33242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76" y="1196752"/>
            <a:ext cx="1515150" cy="6512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D9BB8C-2855-3BCB-FA00-BF18762B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5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 dirty="0" err="1">
                <a:latin typeface="Century Schoolbook" panose="02040604050505020304" pitchFamily="18" charset="0"/>
              </a:rPr>
              <a:t>Marginal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cs-CZ" cap="none" dirty="0" err="1">
                <a:latin typeface="Century Schoolbook" panose="02040604050505020304" pitchFamily="18" charset="0"/>
              </a:rPr>
              <a:t>approach</a:t>
            </a:r>
            <a:endParaRPr lang="cs-CZ" cap="none" dirty="0">
              <a:latin typeface="Century Schoolbook" panose="02040604050505020304" pitchFamily="18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/>
          <a:lstStyle/>
          <a:p>
            <a:pPr lvl="0"/>
            <a:r>
              <a:rPr lang="cs-CZ" dirty="0" err="1">
                <a:latin typeface="Century Schoolbook" panose="02040604050505020304" pitchFamily="18" charset="0"/>
              </a:rPr>
              <a:t>Started</a:t>
            </a:r>
            <a:r>
              <a:rPr lang="cs-CZ" dirty="0">
                <a:latin typeface="Century Schoolbook" panose="02040604050505020304" pitchFamily="18" charset="0"/>
              </a:rPr>
              <a:t> by Sen and </a:t>
            </a:r>
            <a:r>
              <a:rPr lang="cs-CZ" dirty="0" err="1">
                <a:latin typeface="Century Schoolbook" panose="02040604050505020304" pitchFamily="18" charset="0"/>
              </a:rPr>
              <a:t>Zwiebach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0"/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parameterized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coefficient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endParaRPr lang="cs-CZ" dirty="0">
              <a:latin typeface="Century Schoolbook" panose="02040604050505020304" pitchFamily="18" charset="0"/>
            </a:endParaRPr>
          </a:p>
          <a:p>
            <a:pPr lv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corresponding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removed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Symmetric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respect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Two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connected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perturbative</a:t>
            </a:r>
            <a:r>
              <a:rPr lang="cs-CZ" dirty="0">
                <a:latin typeface="Century Schoolbook" panose="02040604050505020304" pitchFamily="18" charset="0"/>
              </a:rPr>
              <a:t> and tachyon </a:t>
            </a:r>
            <a:r>
              <a:rPr lang="cs-CZ" dirty="0" err="1">
                <a:latin typeface="Century Schoolbook" panose="02040604050505020304" pitchFamily="18" charset="0"/>
              </a:rPr>
              <a:t>vacuum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Vaccum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(</a:t>
            </a:r>
            <a:r>
              <a:rPr lang="cs-CZ" dirty="0" err="1">
                <a:latin typeface="Century Schoolbook" panose="02040604050505020304" pitchFamily="18" charset="0"/>
              </a:rPr>
              <a:t>unphysical</a:t>
            </a:r>
            <a:r>
              <a:rPr lang="cs-CZ" dirty="0">
                <a:latin typeface="Century Schoolbook" panose="020406040505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Numerical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up to level 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Good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precision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3935781"/>
            <a:ext cx="3716781" cy="23765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28" y="3003148"/>
            <a:ext cx="1371134" cy="3958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2E909C-6705-EE0A-3F10-C10907DB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6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has </a:t>
            </a:r>
            <a:r>
              <a:rPr lang="cs-CZ" dirty="0" err="1">
                <a:latin typeface="Century Schoolbook" panose="02040604050505020304" pitchFamily="18" charset="0"/>
              </a:rPr>
              <a:t>final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length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Ends</a:t>
            </a:r>
            <a:r>
              <a:rPr lang="cs-CZ" dirty="0">
                <a:latin typeface="Century Schoolbook" panose="02040604050505020304" pitchFamily="18" charset="0"/>
              </a:rPr>
              <a:t> by meeting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vacuum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complex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higher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>
                <a:latin typeface="Century Schoolbook" panose="02040604050505020304" pitchFamily="18" charset="0"/>
              </a:rPr>
              <a:t>Most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describes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deformed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Observables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agree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well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expected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     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various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consistent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Missing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equations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asymptotically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satisfied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Towards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end </a:t>
            </a:r>
            <a:r>
              <a:rPr lang="cs-CZ" dirty="0" err="1">
                <a:latin typeface="Century Schoolbook" panose="02040604050505020304" pitchFamily="18" charset="0"/>
              </a:rPr>
              <a:t>looses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precision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Probably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goes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340" y="2132856"/>
            <a:ext cx="349650" cy="28188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93D09E2-787B-078A-E850-A24BD2322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497848"/>
            <a:ext cx="349650" cy="28188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FB81B72-A7FB-B847-6269-5C191A79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Plots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energy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i="1" dirty="0">
                <a:latin typeface="Century Schoolbook" panose="02040604050505020304" pitchFamily="18" charset="0"/>
              </a:rPr>
              <a:t>E</a:t>
            </a:r>
            <a:r>
              <a:rPr lang="cs-CZ" i="1" baseline="-25000" dirty="0">
                <a:latin typeface="Century Schoolbook" panose="02040604050505020304" pitchFamily="18" charset="0"/>
              </a:rPr>
              <a:t>0</a:t>
            </a:r>
            <a:r>
              <a:rPr lang="cs-CZ" dirty="0">
                <a:latin typeface="Century Schoolbook" panose="02040604050505020304" pitchFamily="18" charset="0"/>
              </a:rPr>
              <a:t> invariant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024992"/>
            <a:ext cx="5413357" cy="347178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08" y="2068452"/>
            <a:ext cx="5452879" cy="342255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C85633-8E1E-6F9A-6E8C-EB160EEB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7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8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Plots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E</a:t>
            </a:r>
            <a:r>
              <a:rPr lang="cs-CZ" i="1" baseline="-25000" dirty="0">
                <a:latin typeface="Century Schoolbook" panose="02040604050505020304" pitchFamily="18" charset="0"/>
              </a:rPr>
              <a:t>1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i="1" dirty="0">
                <a:latin typeface="Century Schoolbook" panose="02040604050505020304" pitchFamily="18" charset="0"/>
              </a:rPr>
              <a:t>D</a:t>
            </a:r>
            <a:r>
              <a:rPr lang="cs-CZ" i="1" baseline="-25000" dirty="0">
                <a:latin typeface="Century Schoolbook" panose="02040604050505020304" pitchFamily="18" charset="0"/>
              </a:rPr>
              <a:t>1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Go </a:t>
            </a:r>
            <a:r>
              <a:rPr lang="cs-CZ" dirty="0" err="1">
                <a:latin typeface="Century Schoolbook" panose="02040604050505020304" pitchFamily="18" charset="0"/>
              </a:rPr>
              <a:t>outside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allowed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range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204864"/>
            <a:ext cx="5676900" cy="3505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3" y="2208287"/>
            <a:ext cx="5655412" cy="3501777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B1C3B3-46C4-B8EE-511B-0977EF13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8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Probably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goes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towards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end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Does</a:t>
            </a:r>
            <a:r>
              <a:rPr lang="cs-CZ" dirty="0">
                <a:latin typeface="Century Schoolbook" panose="02040604050505020304" pitchFamily="18" charset="0"/>
              </a:rPr>
              <a:t> not </a:t>
            </a:r>
            <a:r>
              <a:rPr lang="cs-CZ" dirty="0" err="1">
                <a:latin typeface="Century Schoolbook" panose="02040604050505020304" pitchFamily="18" charset="0"/>
              </a:rPr>
              <a:t>satisfy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eqaution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Does</a:t>
            </a:r>
            <a:r>
              <a:rPr lang="cs-CZ" dirty="0">
                <a:latin typeface="Century Schoolbook" panose="02040604050505020304" pitchFamily="18" charset="0"/>
              </a:rPr>
              <a:t> not </a:t>
            </a:r>
            <a:r>
              <a:rPr lang="cs-CZ" dirty="0" err="1">
                <a:latin typeface="Century Schoolbook" panose="02040604050505020304" pitchFamily="18" charset="0"/>
              </a:rPr>
              <a:t>satisfy</a:t>
            </a:r>
            <a:r>
              <a:rPr lang="cs-CZ" dirty="0">
                <a:latin typeface="Century Schoolbook" panose="02040604050505020304" pitchFamily="18" charset="0"/>
              </a:rPr>
              <a:t> out-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Siegel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Gauge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do not </a:t>
            </a:r>
            <a:r>
              <a:rPr lang="cs-CZ" dirty="0" err="1">
                <a:latin typeface="Century Schoolbook" panose="02040604050505020304" pitchFamily="18" charset="0"/>
              </a:rPr>
              <a:t>correspond</a:t>
            </a:r>
            <a:r>
              <a:rPr lang="cs-CZ" dirty="0">
                <a:latin typeface="Century Schoolbook" panose="02040604050505020304" pitchFamily="18" charset="0"/>
              </a:rPr>
              <a:t> to any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Difficult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determine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exact</a:t>
            </a:r>
            <a:r>
              <a:rPr lang="cs-CZ" dirty="0">
                <a:latin typeface="Century Schoolbook" panose="02040604050505020304" pitchFamily="18" charset="0"/>
              </a:rPr>
              <a:t> point </a:t>
            </a:r>
            <a:r>
              <a:rPr lang="cs-CZ" dirty="0" err="1">
                <a:latin typeface="Century Schoolbook" panose="02040604050505020304" pitchFamily="18" charset="0"/>
              </a:rPr>
              <a:t>where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ends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further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analysis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using</a:t>
            </a:r>
            <a:r>
              <a:rPr lang="cs-CZ" dirty="0">
                <a:latin typeface="Century Schoolbook" panose="02040604050505020304" pitchFamily="18" charset="0"/>
              </a:rPr>
              <a:t> tachyon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495FA1E-4A39-C2E1-F74F-4CA0FE94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3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Tachyon approach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8"/>
            <a:ext cx="10817582" cy="4517878"/>
          </a:xfrm>
        </p:spPr>
        <p:txBody>
          <a:bodyPr rtlCol="0"/>
          <a:lstStyle/>
          <a:p>
            <a:r>
              <a:rPr lang="cs-CZ" dirty="0" err="1">
                <a:latin typeface="Century Schoolbook" panose="02040604050505020304" pitchFamily="18" charset="0"/>
              </a:rPr>
              <a:t>Introduced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1601.04046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parameterize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zero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momentum</a:t>
            </a:r>
            <a:r>
              <a:rPr lang="cs-CZ" dirty="0">
                <a:latin typeface="Century Schoolbook" panose="02040604050505020304" pitchFamily="18" charset="0"/>
              </a:rPr>
              <a:t> tachyon </a:t>
            </a:r>
            <a:r>
              <a:rPr lang="cs-CZ" i="1" dirty="0">
                <a:latin typeface="Century Schoolbook" panose="02040604050505020304" pitchFamily="18" charset="0"/>
              </a:rPr>
              <a:t>t</a:t>
            </a: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     </a:t>
            </a:r>
            <a:r>
              <a:rPr lang="cs-CZ" dirty="0" err="1">
                <a:latin typeface="Century Schoolbook" panose="02040604050505020304" pitchFamily="18" charset="0"/>
              </a:rPr>
              <a:t>changes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level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given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t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remove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corresponding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tachyon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endParaRPr lang="cs-CZ" dirty="0">
              <a:latin typeface="Century Schoolbook" panose="02040604050505020304" pitchFamily="18" charset="0"/>
            </a:endParaRPr>
          </a:p>
          <a:p>
            <a:pPr marL="0" lvl="0" indent="0" rtl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converge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as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Different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finite</a:t>
            </a:r>
            <a:r>
              <a:rPr lang="cs-CZ" dirty="0">
                <a:latin typeface="Century Schoolbook" panose="02040604050505020304" pitchFamily="18" charset="0"/>
              </a:rPr>
              <a:t> level</a:t>
            </a:r>
          </a:p>
          <a:p>
            <a:pPr marL="0" lvl="0" indent="0" rtl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Covers</a:t>
            </a:r>
            <a:r>
              <a:rPr lang="cs-CZ" dirty="0">
                <a:latin typeface="Century Schoolbook" panose="02040604050505020304" pitchFamily="18" charset="0"/>
              </a:rPr>
              <a:t> more </a:t>
            </a:r>
            <a:r>
              <a:rPr lang="cs-CZ" dirty="0" err="1">
                <a:latin typeface="Century Schoolbook" panose="02040604050505020304" pitchFamily="18" charset="0"/>
              </a:rPr>
              <a:t>moduli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traditional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D63FDB-2A81-0F4C-1038-15CF849D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2564904"/>
            <a:ext cx="360040" cy="36004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AAD9D9-C2AC-8E30-9DCF-6FEF7F09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4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 err="1">
                <a:latin typeface="Century Schoolbook" panose="02040604050505020304" pitchFamily="18" charset="0"/>
              </a:rPr>
              <a:t>Introduction</a:t>
            </a:r>
            <a:endParaRPr lang="cs-CZ" cap="none">
              <a:latin typeface="Century Schoolbook" panose="02040604050505020304" pitchFamily="18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31839"/>
            <a:ext cx="10817582" cy="4517878"/>
          </a:xfrm>
        </p:spPr>
        <p:txBody>
          <a:bodyPr rtlCol="0"/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are many </a:t>
            </a:r>
            <a:r>
              <a:rPr lang="cs-CZ" dirty="0" err="1">
                <a:latin typeface="Century Schoolbook" panose="02040604050505020304" pitchFamily="18" charset="0"/>
              </a:rPr>
              <a:t>theories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continuous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families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r>
              <a:rPr lang="cs-CZ" dirty="0">
                <a:latin typeface="Century Schoolbook" panose="02040604050505020304" pitchFamily="18" charset="0"/>
              </a:rPr>
              <a:t>/D-</a:t>
            </a:r>
            <a:r>
              <a:rPr lang="cs-CZ" dirty="0" err="1">
                <a:latin typeface="Century Schoolbook" panose="02040604050505020304" pitchFamily="18" charset="0"/>
              </a:rPr>
              <a:t>branes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example</a:t>
            </a:r>
            <a:r>
              <a:rPr lang="cs-CZ" dirty="0">
                <a:latin typeface="Century Schoolbook" panose="02040604050505020304" pitchFamily="18" charset="0"/>
              </a:rPr>
              <a:t>, D-</a:t>
            </a:r>
            <a:r>
              <a:rPr lang="cs-CZ" dirty="0" err="1">
                <a:latin typeface="Century Schoolbook" panose="02040604050505020304" pitchFamily="18" charset="0"/>
              </a:rPr>
              <a:t>branes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flat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varying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positions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or</a:t>
            </a:r>
            <a:r>
              <a:rPr lang="cs-CZ" dirty="0">
                <a:latin typeface="Century Schoolbook" panose="02040604050505020304" pitchFamily="18" charset="0"/>
              </a:rPr>
              <a:t> Wilson lines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In a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conformal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theory</a:t>
            </a:r>
            <a:r>
              <a:rPr lang="cs-CZ" dirty="0">
                <a:latin typeface="Century Schoolbook" panose="02040604050505020304" pitchFamily="18" charset="0"/>
              </a:rPr>
              <a:t>, </a:t>
            </a:r>
            <a:r>
              <a:rPr lang="cs-CZ" dirty="0" err="1">
                <a:latin typeface="Century Schoolbook" panose="02040604050505020304" pitchFamily="18" charset="0"/>
              </a:rPr>
              <a:t>they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related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deformation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action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marL="0" lvl="0" indent="0" rtl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where</a:t>
            </a:r>
            <a:r>
              <a:rPr lang="cs-CZ" dirty="0">
                <a:latin typeface="Century Schoolbook" panose="02040604050505020304" pitchFamily="18" charset="0"/>
              </a:rPr>
              <a:t>     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i="1" dirty="0">
                <a:latin typeface="Century Schoolbook" panose="02040604050505020304" pitchFamily="18" charset="0"/>
              </a:rPr>
              <a:t>J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a </a:t>
            </a:r>
            <a:r>
              <a:rPr lang="cs-CZ" dirty="0" err="1">
                <a:latin typeface="Century Schoolbook" panose="02040604050505020304" pitchFamily="18" charset="0"/>
              </a:rPr>
              <a:t>weight</a:t>
            </a:r>
            <a:r>
              <a:rPr lang="cs-CZ" dirty="0">
                <a:latin typeface="Century Schoolbook" panose="02040604050505020304" pitchFamily="18" charset="0"/>
              </a:rPr>
              <a:t> 1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like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describe</a:t>
            </a:r>
            <a:r>
              <a:rPr lang="cs-CZ" dirty="0">
                <a:latin typeface="Century Schoolbook" panose="02040604050505020304" pitchFamily="18" charset="0"/>
              </a:rPr>
              <a:t> such </a:t>
            </a:r>
            <a:r>
              <a:rPr lang="cs-CZ" dirty="0" err="1">
                <a:latin typeface="Century Schoolbook" panose="02040604050505020304" pitchFamily="18" charset="0"/>
              </a:rPr>
              <a:t>families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using</a:t>
            </a:r>
            <a:r>
              <a:rPr lang="cs-CZ" dirty="0">
                <a:latin typeface="Century Schoolbook" panose="02040604050505020304" pitchFamily="18" charset="0"/>
              </a:rPr>
              <a:t> open </a:t>
            </a:r>
            <a:r>
              <a:rPr lang="cs-CZ" dirty="0" err="1">
                <a:latin typeface="Century Schoolbook" panose="02040604050505020304" pitchFamily="18" charset="0"/>
              </a:rPr>
              <a:t>string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theory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possible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because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background </a:t>
            </a:r>
            <a:r>
              <a:rPr lang="cs-CZ" dirty="0" err="1">
                <a:latin typeface="Century Schoolbook" panose="02040604050505020304" pitchFamily="18" charset="0"/>
              </a:rPr>
              <a:t>independence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OSFT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use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level </a:t>
            </a:r>
            <a:r>
              <a:rPr lang="cs-CZ" dirty="0" err="1">
                <a:latin typeface="Century Schoolbook" panose="02040604050505020304" pitchFamily="18" charset="0"/>
              </a:rPr>
              <a:t>truncation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Siegel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gauge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64390D-A546-82F3-FB76-ACC1ADB16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0" y="4116421"/>
            <a:ext cx="361986" cy="331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FCD35-AA1F-E7A5-6DC5-86C714931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12" y="3429000"/>
            <a:ext cx="2704563" cy="68742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A252447-70D7-3A42-744C-0EB7A9CE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>
                <a:latin typeface="Century Schoolbook" panose="02040604050505020304" pitchFamily="18" charset="0"/>
              </a:rPr>
              <a:t>    as </a:t>
            </a:r>
            <a:r>
              <a:rPr lang="cs-CZ" dirty="0" err="1">
                <a:latin typeface="Century Schoolbook" panose="02040604050505020304" pitchFamily="18" charset="0"/>
              </a:rPr>
              <a:t>function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t</a:t>
            </a:r>
            <a:r>
              <a:rPr lang="cs-CZ" dirty="0">
                <a:latin typeface="Century Schoolbook" panose="02040604050505020304" pitchFamily="18" charset="0"/>
              </a:rPr>
              <a:t> has maximum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described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two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branches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second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has not </a:t>
            </a:r>
            <a:r>
              <a:rPr lang="cs-CZ" dirty="0" err="1">
                <a:latin typeface="Century Schoolbook" panose="02040604050505020304" pitchFamily="18" charset="0"/>
              </a:rPr>
              <a:t>been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found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yet</a:t>
            </a:r>
            <a:r>
              <a:rPr lang="cs-CZ" dirty="0">
                <a:latin typeface="Century Schoolbook" panose="02040604050505020304" pitchFamily="18" charset="0"/>
              </a:rPr>
              <a:t> not </a:t>
            </a:r>
          </a:p>
          <a:p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2852936"/>
            <a:ext cx="5472608" cy="36043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1412776"/>
            <a:ext cx="310800" cy="2916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34AE712-838F-AFAF-6FD4-2DEFB56D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>
                <a:latin typeface="Century Schoolbook" panose="02040604050505020304" pitchFamily="18" charset="0"/>
              </a:rPr>
              <a:t>Gradually loses precision</a:t>
            </a:r>
          </a:p>
          <a:p>
            <a:r>
              <a:rPr lang="cs-CZ">
                <a:latin typeface="Century Schoolbook" panose="02040604050505020304" pitchFamily="18" charset="0"/>
              </a:rPr>
              <a:t>Probably goes off-shell like in the marginal approach</a:t>
            </a:r>
          </a:p>
          <a:p>
            <a:r>
              <a:rPr lang="cs-CZ">
                <a:latin typeface="Century Schoolbook" panose="02040604050505020304" pitchFamily="18" charset="0"/>
              </a:rPr>
              <a:t>More difficult to say where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6" y="2636912"/>
            <a:ext cx="5368028" cy="3581975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47ADD68-FA38-F5EF-F28A-A0A6021B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8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i="1" dirty="0">
                <a:latin typeface="Century Schoolbook" panose="02040604050505020304" pitchFamily="18" charset="0"/>
              </a:rPr>
              <a:t>W</a:t>
            </a:r>
            <a:r>
              <a:rPr lang="cs-CZ" i="1" baseline="-25000" dirty="0">
                <a:latin typeface="Century Schoolbook" panose="02040604050505020304" pitchFamily="18" charset="0"/>
              </a:rPr>
              <a:t>1</a:t>
            </a:r>
            <a:r>
              <a:rPr lang="cs-CZ" dirty="0">
                <a:latin typeface="Century Schoolbook" panose="02040604050505020304" pitchFamily="18" charset="0"/>
              </a:rPr>
              <a:t> invariant </a:t>
            </a:r>
            <a:r>
              <a:rPr lang="cs-CZ" dirty="0" err="1">
                <a:latin typeface="Century Schoolbook" panose="02040604050505020304" pitchFamily="18" charset="0"/>
              </a:rPr>
              <a:t>suggests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become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inconsistent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around</a:t>
            </a:r>
            <a:endParaRPr lang="cs-CZ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cs-CZ" i="1" dirty="0">
                <a:latin typeface="Century Schoolbook" panose="02040604050505020304" pitchFamily="18" charset="0"/>
              </a:rPr>
              <a:t>t</a:t>
            </a:r>
            <a:r>
              <a:rPr lang="cs-CZ" dirty="0">
                <a:latin typeface="Century Schoolbook" panose="02040604050505020304" pitchFamily="18" charset="0"/>
              </a:rPr>
              <a:t> ~ 0.4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492896"/>
            <a:ext cx="4619859" cy="29783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348880"/>
            <a:ext cx="5603159" cy="355649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2B1FFFA-DD16-F04A-0B7F-67BC2822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2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>
                <a:latin typeface="Century Schoolbook" panose="02040604050505020304" pitchFamily="18" charset="0"/>
              </a:rPr>
              <a:t>It </a:t>
            </a:r>
            <a:r>
              <a:rPr lang="cs-CZ" dirty="0" err="1">
                <a:latin typeface="Century Schoolbook" panose="02040604050505020304" pitchFamily="18" charset="0"/>
              </a:rPr>
              <a:t>covers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Ditrichlet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agree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quite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well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prediction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lump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Possibly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covers</a:t>
            </a:r>
            <a:r>
              <a:rPr lang="cs-CZ" dirty="0">
                <a:latin typeface="Century Schoolbook" panose="02040604050505020304" pitchFamily="18" charset="0"/>
              </a:rPr>
              <a:t> Neumann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Wilson line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>
                <a:latin typeface="Century Schoolbook" panose="02040604050505020304" pitchFamily="18" charset="0"/>
              </a:rPr>
              <a:t>May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this</a:t>
            </a:r>
            <a:r>
              <a:rPr lang="cs-CZ" dirty="0">
                <a:latin typeface="Century Schoolbook" panose="02040604050505020304" pitchFamily="18" charset="0"/>
              </a:rPr>
              <a:t> point</a:t>
            </a:r>
          </a:p>
          <a:p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76" y="1630168"/>
            <a:ext cx="1903650" cy="8359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172" y="3085138"/>
            <a:ext cx="3457650" cy="3985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251" y="3933056"/>
            <a:ext cx="1631700" cy="75816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88A12D-4F38-DD4A-B624-A6148D18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9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Back to marginal approach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/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tachyon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gives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estimates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maximal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marL="0" lvl="0" indent="0" rtl="0">
              <a:buNone/>
            </a:pPr>
            <a:r>
              <a:rPr lang="cs-CZ" dirty="0">
                <a:latin typeface="Century Schoolbook" panose="02040604050505020304" pitchFamily="18" charset="0"/>
              </a:rPr>
              <a:t>   and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Dirichlet</a:t>
            </a:r>
            <a:r>
              <a:rPr lang="cs-CZ" dirty="0">
                <a:latin typeface="Century Schoolbook" panose="02040604050505020304" pitchFamily="18" charset="0"/>
              </a:rPr>
              <a:t> point</a:t>
            </a:r>
          </a:p>
          <a:p>
            <a:pPr marL="0" lvl="0" indent="0" rtl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marL="0" lvl="0" indent="0" rtl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cover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Dirichlet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Covers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fundamental</a:t>
            </a:r>
            <a:r>
              <a:rPr lang="cs-CZ" dirty="0">
                <a:latin typeface="Century Schoolbook" panose="02040604050505020304" pitchFamily="18" charset="0"/>
              </a:rPr>
              <a:t> part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moduli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Wrong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behavior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after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Dirichlet</a:t>
            </a:r>
            <a:r>
              <a:rPr lang="cs-CZ" dirty="0">
                <a:latin typeface="Century Schoolbook" panose="02040604050505020304" pitchFamily="18" charset="0"/>
              </a:rPr>
              <a:t> point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F0976D-94B0-8405-DE12-9DE03FE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1772816"/>
            <a:ext cx="310800" cy="2916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1323330-177E-C7FC-B521-5382F20A7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00" y="2204864"/>
            <a:ext cx="1800198" cy="7200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5E1984-E82E-1446-954D-E2844FEA7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2" y="3317935"/>
            <a:ext cx="1903650" cy="83592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05A5E6-CFB1-C369-9255-70A8E265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7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i="1" dirty="0">
                <a:latin typeface="Century Schoolbook" panose="02040604050505020304" pitchFamily="18" charset="0"/>
              </a:rPr>
              <a:t>D</a:t>
            </a:r>
            <a:r>
              <a:rPr lang="cs-CZ" i="1" baseline="-25000" dirty="0">
                <a:latin typeface="Century Schoolbook" panose="02040604050505020304" pitchFamily="18" charset="0"/>
              </a:rPr>
              <a:t>1</a:t>
            </a:r>
            <a:r>
              <a:rPr lang="cs-CZ" dirty="0">
                <a:latin typeface="Century Schoolbook" panose="02040604050505020304" pitchFamily="18" charset="0"/>
              </a:rPr>
              <a:t> invariant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E44AEE-4E6A-70C4-8B64-2ADD190F8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658862"/>
            <a:ext cx="7056784" cy="436525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6735759-A611-8944-173F-C4F1771E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How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determine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where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goes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r>
              <a:rPr lang="cs-CZ" dirty="0">
                <a:latin typeface="Century Schoolbook" panose="02040604050505020304" pitchFamily="18" charset="0"/>
              </a:rPr>
              <a:t> just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r>
              <a:rPr lang="cs-CZ" dirty="0">
                <a:latin typeface="Century Schoolbook" panose="02040604050505020304" pitchFamily="18" charset="0"/>
              </a:rPr>
              <a:t> data?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>
                <a:latin typeface="Century Schoolbook" panose="02040604050505020304" pitchFamily="18" charset="0"/>
              </a:rPr>
              <a:t>Use </a:t>
            </a:r>
            <a:r>
              <a:rPr lang="cs-CZ" dirty="0" err="1">
                <a:latin typeface="Century Schoolbook" panose="02040604050505020304" pitchFamily="18" charset="0"/>
              </a:rPr>
              <a:t>error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estimates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extrapolations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Consider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ratio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actual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errors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extrapolations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dirty="0" err="1">
                <a:latin typeface="Century Schoolbook" panose="02040604050505020304" pitchFamily="18" charset="0"/>
              </a:rPr>
              <a:t>their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estimates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Random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behavior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first</a:t>
            </a:r>
            <a:r>
              <a:rPr lang="cs-CZ" dirty="0">
                <a:latin typeface="Century Schoolbook" panose="02040604050505020304" pitchFamily="18" charset="0"/>
              </a:rPr>
              <a:t> part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Grows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quickly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same</a:t>
            </a:r>
            <a:r>
              <a:rPr lang="cs-CZ" dirty="0">
                <a:latin typeface="Century Schoolbook" panose="02040604050505020304" pitchFamily="18" charset="0"/>
              </a:rPr>
              <a:t> area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many </a:t>
            </a:r>
            <a:r>
              <a:rPr lang="cs-CZ" dirty="0" err="1">
                <a:latin typeface="Century Schoolbook" panose="02040604050505020304" pitchFamily="18" charset="0"/>
              </a:rPr>
              <a:t>quantities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Gives</a:t>
            </a:r>
            <a:r>
              <a:rPr lang="cs-CZ" dirty="0">
                <a:latin typeface="Century Schoolbook" panose="02040604050505020304" pitchFamily="18" charset="0"/>
              </a:rPr>
              <a:t> a </a:t>
            </a:r>
            <a:r>
              <a:rPr lang="cs-CZ" dirty="0" err="1">
                <a:latin typeface="Century Schoolbook" panose="02040604050505020304" pitchFamily="18" charset="0"/>
              </a:rPr>
              <a:t>decent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estimate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where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 </a:t>
            </a:r>
            <a:r>
              <a:rPr lang="cs-CZ" dirty="0" err="1">
                <a:latin typeface="Century Schoolbook" panose="02040604050505020304" pitchFamily="18" charset="0"/>
              </a:rPr>
              <a:t>goes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F7DF89-6A22-8387-83DE-D818704E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68" y="3421862"/>
            <a:ext cx="2279223" cy="71573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BCF7B1D-B0D0-1DBB-5B06-D169FA1B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71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79" y="1484784"/>
            <a:ext cx="7740065" cy="507618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2CEA64-7B78-D1B3-E73C-3839B30E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6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>
            <a:normAutofit fontScale="90000"/>
          </a:bodyPr>
          <a:lstStyle/>
          <a:p>
            <a:r>
              <a:rPr lang="cs-CZ" cap="none">
                <a:latin typeface="Century Schoolbook" panose="02040604050505020304" pitchFamily="18" charset="0"/>
              </a:rPr>
              <a:t>Relation between marginal parameters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12689"/>
            <a:ext cx="10817582" cy="4517878"/>
          </a:xfrm>
        </p:spPr>
        <p:txBody>
          <a:bodyPr rtlCol="0"/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Results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          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analytic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(arXiv:1506.03723)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Depends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gauge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Linear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small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Has a maximum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Goes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zero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Does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numerical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lead</a:t>
            </a:r>
          </a:p>
          <a:p>
            <a:pPr marL="0" lvl="0" indent="0" rtl="0">
              <a:buNone/>
            </a:pPr>
            <a:r>
              <a:rPr lang="cs-CZ" dirty="0">
                <a:latin typeface="Century Schoolbook" panose="02040604050505020304" pitchFamily="18" charset="0"/>
              </a:rPr>
              <a:t>   to </a:t>
            </a:r>
            <a:r>
              <a:rPr lang="cs-CZ" dirty="0" err="1">
                <a:latin typeface="Century Schoolbook" panose="02040604050505020304" pitchFamily="18" charset="0"/>
              </a:rPr>
              <a:t>similar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function</a:t>
            </a:r>
            <a:r>
              <a:rPr lang="cs-CZ" dirty="0">
                <a:latin typeface="Century Schoolbook" panose="02040604050505020304" pitchFamily="18" charset="0"/>
              </a:rPr>
              <a:t>?</a:t>
            </a:r>
          </a:p>
          <a:p>
            <a:pPr marL="0" lvl="0" indent="0" rtl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2348880"/>
            <a:ext cx="6035937" cy="32454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379B0F5-5A57-BB35-2912-3935788F2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222" y="1734968"/>
            <a:ext cx="815248" cy="31398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3C90E1B-8507-0520-07FE-C2ABF3BBD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58" y="3166704"/>
            <a:ext cx="1037502" cy="31398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06AB12-1576-DAD6-E45E-74A54A03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50CEDE-D4A7-4D3D-AD92-DED4E0736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116" y="2438947"/>
            <a:ext cx="360040" cy="3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Several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depend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Computed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inversion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functions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expected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Different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give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similar</a:t>
            </a:r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results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most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Red</a:t>
            </a:r>
            <a:r>
              <a:rPr lang="cs-CZ" dirty="0">
                <a:latin typeface="Century Schoolbook" panose="02040604050505020304" pitchFamily="18" charset="0"/>
              </a:rPr>
              <a:t>: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>
                <a:latin typeface="Century Schoolbook" panose="02040604050505020304" pitchFamily="18" charset="0"/>
              </a:rPr>
              <a:t>Blue: tachyon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Almost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functions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Similar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analytic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D05D33-983D-0001-5961-522AD7A28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3" y="2348880"/>
            <a:ext cx="6370651" cy="39604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A6EEAD8-9F1B-A598-E0F4-7843902A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1352667"/>
            <a:ext cx="440499" cy="38967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7F20A10-12B9-DEF7-CA6D-63BFFB4A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7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parametrize</a:t>
            </a:r>
            <a:r>
              <a:rPr lang="cs-CZ" dirty="0">
                <a:latin typeface="Century Schoolbook" panose="02040604050505020304" pitchFamily="18" charset="0"/>
              </a:rPr>
              <a:t> OSFT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coefficient</a:t>
            </a:r>
            <a:r>
              <a:rPr lang="cs-CZ" dirty="0">
                <a:latin typeface="Century Schoolbook" panose="02040604050505020304" pitchFamily="18" charset="0"/>
              </a:rPr>
              <a:t> in front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deformations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perturbative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vacuum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does</a:t>
            </a:r>
            <a:r>
              <a:rPr lang="cs-CZ" dirty="0">
                <a:latin typeface="Century Schoolbook" panose="02040604050505020304" pitchFamily="18" charset="0"/>
              </a:rPr>
              <a:t> not </a:t>
            </a:r>
            <a:r>
              <a:rPr lang="cs-CZ" dirty="0" err="1">
                <a:latin typeface="Century Schoolbook" panose="02040604050505020304" pitchFamily="18" charset="0"/>
              </a:rPr>
              <a:t>depend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background, but </a:t>
            </a: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OPE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⇒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are universal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take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OPE to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two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parameters</a:t>
            </a:r>
            <a:r>
              <a:rPr lang="cs-CZ" dirty="0">
                <a:latin typeface="Century Schoolbook" panose="02040604050505020304" pitchFamily="18" charset="0"/>
              </a:rPr>
              <a:t> 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related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gauge</a:t>
            </a:r>
            <a:r>
              <a:rPr lang="cs-CZ" dirty="0">
                <a:latin typeface="Century Schoolbook" panose="02040604050505020304" pitchFamily="18" charset="0"/>
              </a:rPr>
              <a:t> invariant </a:t>
            </a:r>
            <a:r>
              <a:rPr lang="cs-CZ" dirty="0" err="1">
                <a:latin typeface="Century Schoolbook" panose="02040604050505020304" pitchFamily="18" charset="0"/>
              </a:rPr>
              <a:t>observables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Gauge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observables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depend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background CFT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relation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between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within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numerical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errors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7D25A-607D-C2BA-D982-3885AD8C0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30" y="1772816"/>
            <a:ext cx="2704563" cy="440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BF0AE-C3B0-5E2B-23A9-508F3F549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36" y="3645024"/>
            <a:ext cx="2730321" cy="739302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980397B-FE1F-5421-AF50-27AC8A65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>
            <a:normAutofit/>
          </a:bodyPr>
          <a:lstStyle/>
          <a:p>
            <a:r>
              <a:rPr lang="cs-CZ" cap="none" dirty="0" err="1">
                <a:latin typeface="Century Schoolbook" panose="02040604050505020304" pitchFamily="18" charset="0"/>
              </a:rPr>
              <a:t>Complex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cs-CZ" cap="none" dirty="0" err="1">
                <a:latin typeface="Century Schoolbook" panose="02040604050505020304" pitchFamily="18" charset="0"/>
              </a:rPr>
              <a:t>marginal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cs-CZ" cap="none" dirty="0" err="1">
                <a:latin typeface="Century Schoolbook" panose="02040604050505020304" pitchFamily="18" charset="0"/>
              </a:rPr>
              <a:t>deformations</a:t>
            </a:r>
            <a:endParaRPr lang="cs-CZ" cap="none" dirty="0">
              <a:latin typeface="Century Schoolbook" panose="02040604050505020304" pitchFamily="18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/>
          </a:bodyPr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complex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Generic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complex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Almost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action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Well-behaved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even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ouside</a:t>
            </a:r>
            <a:endParaRPr lang="cs-CZ" dirty="0">
              <a:latin typeface="Century Schoolbook" panose="02040604050505020304" pitchFamily="18" charset="0"/>
            </a:endParaRPr>
          </a:p>
          <a:p>
            <a:pPr marL="457063" lvl="1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radius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convergence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endParaRPr lang="cs-CZ" dirty="0">
              <a:latin typeface="Century Schoolbook" panose="02040604050505020304" pitchFamily="18" charset="0"/>
            </a:endParaRPr>
          </a:p>
          <a:p>
            <a:pPr marL="457063" lvl="1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perturbative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Especially</a:t>
            </a:r>
            <a:r>
              <a:rPr lang="cs-CZ" dirty="0">
                <a:latin typeface="Century Schoolbook" panose="02040604050505020304" pitchFamily="18" charset="0"/>
              </a:rPr>
              <a:t> nice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imaginary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Real </a:t>
            </a:r>
            <a:r>
              <a:rPr lang="cs-CZ" dirty="0" err="1">
                <a:latin typeface="Century Schoolbook" panose="02040604050505020304" pitchFamily="18" charset="0"/>
              </a:rPr>
              <a:t>action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much </a:t>
            </a:r>
            <a:r>
              <a:rPr lang="cs-CZ" dirty="0" err="1">
                <a:latin typeface="Century Schoolbook" panose="02040604050505020304" pitchFamily="18" charset="0"/>
              </a:rPr>
              <a:t>longer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given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</a:p>
          <a:p>
            <a:pPr marL="457063" lvl="1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hypergeometric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functions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2F7973-694D-927F-F387-CE694CCC6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80" y="2420888"/>
            <a:ext cx="5844324" cy="35715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EFC86A-8875-F02D-FC9F-0465B4F93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8" y="3915053"/>
            <a:ext cx="310800" cy="2916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211EFC-96F4-E562-A0F4-21BA5848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9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deform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along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closed</a:t>
            </a:r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contours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cross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real</a:t>
            </a:r>
            <a:r>
              <a:rPr lang="cs-CZ" dirty="0">
                <a:latin typeface="Century Schoolbook" panose="02040604050505020304" pitchFamily="18" charset="0"/>
              </a:rPr>
              <a:t> axis </a:t>
            </a:r>
            <a:r>
              <a:rPr lang="cs-CZ" dirty="0" err="1">
                <a:latin typeface="Century Schoolbook" panose="02040604050505020304" pitchFamily="18" charset="0"/>
              </a:rPr>
              <a:t>outside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radius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convergence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Need</a:t>
            </a:r>
            <a:r>
              <a:rPr lang="cs-CZ" dirty="0">
                <a:latin typeface="Century Schoolbook" panose="02040604050505020304" pitchFamily="18" charset="0"/>
              </a:rPr>
              <a:t> 2 </a:t>
            </a:r>
            <a:r>
              <a:rPr lang="cs-CZ" dirty="0" err="1">
                <a:latin typeface="Century Schoolbook" panose="02040604050505020304" pitchFamily="18" charset="0"/>
              </a:rPr>
              <a:t>or</a:t>
            </a:r>
            <a:r>
              <a:rPr lang="cs-CZ" dirty="0">
                <a:latin typeface="Century Schoolbook" panose="02040604050505020304" pitchFamily="18" charset="0"/>
              </a:rPr>
              <a:t> 4 </a:t>
            </a:r>
            <a:r>
              <a:rPr lang="cs-CZ" dirty="0" err="1">
                <a:latin typeface="Century Schoolbook" panose="02040604050505020304" pitchFamily="18" charset="0"/>
              </a:rPr>
              <a:t>passes</a:t>
            </a:r>
            <a:r>
              <a:rPr lang="cs-CZ" dirty="0">
                <a:latin typeface="Century Schoolbook" panose="02040604050505020304" pitchFamily="18" charset="0"/>
              </a:rPr>
              <a:t> to return to </a:t>
            </a: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Suggests</a:t>
            </a:r>
            <a:r>
              <a:rPr lang="cs-CZ" dirty="0">
                <a:latin typeface="Century Schoolbook" panose="02040604050505020304" pitchFamily="18" charset="0"/>
              </a:rPr>
              <a:t> existence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>
                <a:latin typeface="Century Schoolbook" panose="02040604050505020304" pitchFamily="18" charset="0"/>
              </a:rPr>
              <a:t> a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cut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real</a:t>
            </a:r>
            <a:r>
              <a:rPr lang="cs-CZ" dirty="0">
                <a:latin typeface="Century Schoolbook" panose="02040604050505020304" pitchFamily="18" charset="0"/>
              </a:rPr>
              <a:t> axis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E83EA5-BECB-F56A-759B-5C0791B48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1433359"/>
            <a:ext cx="4864948" cy="4692737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86CFD8-966A-E7B5-E9B3-E1BBE5B4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8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SU(2)</a:t>
            </a:r>
            <a:r>
              <a:rPr lang="cs-CZ" i="1" cap="none" baseline="-25000">
                <a:latin typeface="Century Schoolbook" panose="02040604050505020304" pitchFamily="18" charset="0"/>
              </a:rPr>
              <a:t>k</a:t>
            </a:r>
            <a:r>
              <a:rPr lang="cs-CZ" cap="none">
                <a:latin typeface="Century Schoolbook" panose="02040604050505020304" pitchFamily="18" charset="0"/>
              </a:rPr>
              <a:t> WZW model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/>
          <a:lstStyle/>
          <a:p>
            <a:pPr lvl="0" rtl="0"/>
            <a:r>
              <a:rPr lang="cs-CZ" dirty="0">
                <a:latin typeface="Century Schoolbook" panose="02040604050505020304" pitchFamily="18" charset="0"/>
              </a:rPr>
              <a:t>SU(2) </a:t>
            </a:r>
            <a:r>
              <a:rPr lang="cs-CZ" dirty="0" err="1">
                <a:latin typeface="Century Schoolbook" panose="02040604050505020304" pitchFamily="18" charset="0"/>
              </a:rPr>
              <a:t>group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elements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parameterized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using</a:t>
            </a:r>
            <a:r>
              <a:rPr lang="cs-CZ" dirty="0">
                <a:latin typeface="Century Schoolbook" panose="02040604050505020304" pitchFamily="18" charset="0"/>
              </a:rPr>
              <a:t> 3 </a:t>
            </a:r>
            <a:r>
              <a:rPr lang="cs-CZ" dirty="0" err="1">
                <a:latin typeface="Century Schoolbook" panose="02040604050505020304" pitchFamily="18" charset="0"/>
              </a:rPr>
              <a:t>angles</a:t>
            </a:r>
            <a:r>
              <a:rPr lang="cs-CZ" dirty="0">
                <a:latin typeface="Century Schoolbook" panose="02040604050505020304" pitchFamily="18" charset="0"/>
              </a:rPr>
              <a:t> as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They are </a:t>
            </a:r>
            <a:r>
              <a:rPr lang="cs-CZ" dirty="0" err="1">
                <a:latin typeface="Century Schoolbook" panose="02040604050505020304" pitchFamily="18" charset="0"/>
              </a:rPr>
              <a:t>generated</a:t>
            </a:r>
            <a:r>
              <a:rPr lang="cs-CZ" dirty="0">
                <a:latin typeface="Century Schoolbook" panose="02040604050505020304" pitchFamily="18" charset="0"/>
              </a:rPr>
              <a:t> by 3 </a:t>
            </a:r>
            <a:r>
              <a:rPr lang="cs-CZ" dirty="0" err="1">
                <a:latin typeface="Century Schoolbook" panose="02040604050505020304" pitchFamily="18" charset="0"/>
              </a:rPr>
              <a:t>operators</a:t>
            </a:r>
            <a:r>
              <a:rPr lang="cs-CZ" dirty="0">
                <a:latin typeface="Century Schoolbook" panose="02040604050505020304" pitchFamily="18" charset="0"/>
              </a:rPr>
              <a:t>: </a:t>
            </a:r>
            <a:r>
              <a:rPr lang="cs-CZ" i="1" dirty="0">
                <a:latin typeface="Century Schoolbook" panose="02040604050505020304" pitchFamily="18" charset="0"/>
              </a:rPr>
              <a:t>J</a:t>
            </a:r>
            <a:r>
              <a:rPr lang="cs-CZ" i="1" baseline="30000" dirty="0">
                <a:latin typeface="Century Schoolbook" panose="02040604050505020304" pitchFamily="18" charset="0"/>
              </a:rPr>
              <a:t>±</a:t>
            </a:r>
            <a:r>
              <a:rPr lang="cs-CZ" dirty="0">
                <a:latin typeface="Century Schoolbook" panose="02040604050505020304" pitchFamily="18" charset="0"/>
              </a:rPr>
              <a:t>, </a:t>
            </a:r>
            <a:r>
              <a:rPr lang="cs-CZ" i="1" dirty="0">
                <a:latin typeface="Century Schoolbook" panose="02040604050505020304" pitchFamily="18" charset="0"/>
              </a:rPr>
              <a:t>J</a:t>
            </a:r>
            <a:r>
              <a:rPr lang="cs-CZ" i="1" baseline="30000" dirty="0">
                <a:latin typeface="Century Schoolbook" panose="02040604050505020304" pitchFamily="18" charset="0"/>
              </a:rPr>
              <a:t>3</a:t>
            </a: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In SU(2)</a:t>
            </a:r>
            <a:r>
              <a:rPr lang="cs-CZ" i="1" baseline="-25000" dirty="0">
                <a:latin typeface="Century Schoolbook" panose="02040604050505020304" pitchFamily="18" charset="0"/>
              </a:rPr>
              <a:t>k</a:t>
            </a:r>
            <a:r>
              <a:rPr lang="cs-CZ" dirty="0">
                <a:latin typeface="Century Schoolbook" panose="02040604050505020304" pitchFamily="18" charset="0"/>
              </a:rPr>
              <a:t> WZW model,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operators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lifted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currents</a:t>
            </a:r>
            <a:r>
              <a:rPr lang="cs-CZ" dirty="0">
                <a:latin typeface="Century Schoolbook" panose="02040604050505020304" pitchFamily="18" charset="0"/>
              </a:rPr>
              <a:t>, </a:t>
            </a:r>
            <a:r>
              <a:rPr lang="cs-CZ" dirty="0" err="1">
                <a:latin typeface="Century Schoolbook" panose="02040604050505020304" pitchFamily="18" charset="0"/>
              </a:rPr>
              <a:t>which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have</a:t>
            </a:r>
            <a:r>
              <a:rPr lang="cs-CZ" dirty="0">
                <a:latin typeface="Century Schoolbook" panose="02040604050505020304" pitchFamily="18" charset="0"/>
              </a:rPr>
              <a:t> mode algebra 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492616-CE1F-4FBB-B8DD-AD025B4B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180" y="4149080"/>
            <a:ext cx="3333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084" y="2127949"/>
            <a:ext cx="5293800" cy="69012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BE72E4-1B98-2C8D-8EED-BA9ADCC6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3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pPr lvl="0"/>
            <a:r>
              <a:rPr lang="cs-CZ" err="1">
                <a:latin typeface="Century Schoolbook" panose="02040604050505020304" pitchFamily="18" charset="0"/>
              </a:rPr>
              <a:t>Primary</a:t>
            </a:r>
            <a:r>
              <a:rPr lang="cs-CZ">
                <a:latin typeface="Century Schoolbook" panose="02040604050505020304" pitchFamily="18" charset="0"/>
              </a:rPr>
              <a:t> </a:t>
            </a:r>
            <a:r>
              <a:rPr lang="cs-CZ" err="1">
                <a:latin typeface="Century Schoolbook" panose="02040604050505020304" pitchFamily="18" charset="0"/>
              </a:rPr>
              <a:t>fields</a:t>
            </a:r>
            <a:r>
              <a:rPr lang="cs-CZ">
                <a:latin typeface="Century Schoolbook" panose="02040604050505020304" pitchFamily="18" charset="0"/>
              </a:rPr>
              <a:t> are have a structure following irreducible SU(2) representations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>
                <a:latin typeface="Century Schoolbook" panose="02040604050505020304" pitchFamily="18" charset="0"/>
              </a:rPr>
              <a:t>We label them 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>
                <a:latin typeface="Century Schoolbook" panose="02040604050505020304" pitchFamily="18" charset="0"/>
              </a:rPr>
              <a:t>The range of </a:t>
            </a:r>
            <a:r>
              <a:rPr lang="cs-CZ" i="1">
                <a:latin typeface="Century Schoolbook" panose="02040604050505020304" pitchFamily="18" charset="0"/>
              </a:rPr>
              <a:t>j</a:t>
            </a:r>
            <a:r>
              <a:rPr lang="cs-CZ">
                <a:latin typeface="Century Schoolbook" panose="02040604050505020304" pitchFamily="18" charset="0"/>
              </a:rPr>
              <a:t> is restricted by the level </a:t>
            </a:r>
            <a:r>
              <a:rPr lang="cs-CZ" i="1">
                <a:latin typeface="Century Schoolbook" panose="02040604050505020304" pitchFamily="18" charset="0"/>
              </a:rPr>
              <a:t>k</a:t>
            </a:r>
            <a:r>
              <a:rPr lang="cs-CZ">
                <a:latin typeface="Century Schoolbook" panose="02040604050505020304" pitchFamily="18" charset="0"/>
              </a:rPr>
              <a:t> to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>
                <a:latin typeface="Century Schoolbook" panose="02040604050505020304" pitchFamily="18" charset="0"/>
              </a:rPr>
              <a:t>m</a:t>
            </a:r>
            <a:r>
              <a:rPr lang="cs-CZ">
                <a:latin typeface="Century Schoolbook" panose="02040604050505020304" pitchFamily="18" charset="0"/>
              </a:rPr>
              <a:t> has the usual range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>
                <a:latin typeface="Century Schoolbook" panose="02040604050505020304" pitchFamily="18" charset="0"/>
              </a:rPr>
              <a:t>The cu</a:t>
            </a:r>
            <a:r>
              <a:rPr lang="cs-CZ">
                <a:latin typeface="Century Schoolbook" panose="02040604050505020304" pitchFamily="18" charset="0"/>
              </a:rPr>
              <a:t>rrents act on primary fields as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>
                <a:latin typeface="Century Schoolbook" panose="02040604050505020304" pitchFamily="18" charset="0"/>
              </a:rPr>
              <a:t>Hilbert space is spanned by states</a:t>
            </a:r>
            <a:endParaRPr lang="en-GB">
              <a:latin typeface="Century Schoolbook" panose="02040604050505020304" pitchFamily="18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4B3F1D8-4CE3-418D-9CB0-C53B3FDD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732" y="3146866"/>
            <a:ext cx="26955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9BE5D6B7-A674-4406-B854-61C95852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5212" y="1725985"/>
            <a:ext cx="800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183F35A-0709-4828-8D61-67E6D1DC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9230" y="2030785"/>
            <a:ext cx="1247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A025A7-A53A-4D57-AEE8-82C4DEFF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5045" y="2443415"/>
            <a:ext cx="1514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834" y="5203141"/>
            <a:ext cx="1985175" cy="34992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C03B2A-9E62-4BC5-B738-00E1F0D3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1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two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types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r>
              <a:rPr lang="cs-CZ" dirty="0">
                <a:latin typeface="Century Schoolbook" panose="02040604050505020304" pitchFamily="18" charset="0"/>
              </a:rPr>
              <a:t> in SU(2)</a:t>
            </a:r>
            <a:r>
              <a:rPr lang="cs-CZ" i="1" baseline="-25000" dirty="0">
                <a:latin typeface="Century Schoolbook" panose="02040604050505020304" pitchFamily="18" charset="0"/>
              </a:rPr>
              <a:t>k</a:t>
            </a:r>
            <a:r>
              <a:rPr lang="cs-CZ" dirty="0">
                <a:latin typeface="Century Schoolbook" panose="02040604050505020304" pitchFamily="18" charset="0"/>
              </a:rPr>
              <a:t> WZW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Maximally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symmetric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Symmetry-breaking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focus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maximally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symmetric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>
                <a:latin typeface="Century Schoolbook" panose="02040604050505020304" pitchFamily="18" charset="0"/>
              </a:rPr>
              <a:t>They </a:t>
            </a:r>
            <a:r>
              <a:rPr lang="cs-CZ" dirty="0" err="1">
                <a:latin typeface="Century Schoolbook" panose="02040604050505020304" pitchFamily="18" charset="0"/>
              </a:rPr>
              <a:t>satisfy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gluing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which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solved</a:t>
            </a:r>
            <a:r>
              <a:rPr lang="cs-CZ" dirty="0">
                <a:latin typeface="Century Schoolbook" panose="02040604050505020304" pitchFamily="18" charset="0"/>
              </a:rPr>
              <a:t> by SU(2) </a:t>
            </a:r>
            <a:r>
              <a:rPr lang="cs-CZ" dirty="0" err="1">
                <a:latin typeface="Century Schoolbook" panose="02040604050505020304" pitchFamily="18" charset="0"/>
              </a:rPr>
              <a:t>Ishibashi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endParaRPr lang="cs-CZ" i="1" dirty="0">
              <a:latin typeface="Century Schoolbook" panose="020406040505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164" y="3717032"/>
            <a:ext cx="2763675" cy="3304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132" y="4653136"/>
            <a:ext cx="4351201" cy="80676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736381-6A7A-752B-32B8-880B7D77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3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labeled</a:t>
            </a:r>
            <a:r>
              <a:rPr lang="cs-CZ" dirty="0">
                <a:latin typeface="Century Schoolbook" panose="02040604050505020304" pitchFamily="18" charset="0"/>
              </a:rPr>
              <a:t> by SU(2) </a:t>
            </a:r>
            <a:r>
              <a:rPr lang="cs-CZ" dirty="0" err="1">
                <a:latin typeface="Century Schoolbook" panose="02040604050505020304" pitchFamily="18" charset="0"/>
              </a:rPr>
              <a:t>group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elements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g </a:t>
            </a:r>
            <a:r>
              <a:rPr lang="cs-CZ" dirty="0">
                <a:latin typeface="Century Schoolbook" panose="02040604050505020304" pitchFamily="18" charset="0"/>
              </a:rPr>
              <a:t>and </a:t>
            </a:r>
            <a:r>
              <a:rPr lang="cs-CZ" dirty="0" err="1">
                <a:latin typeface="Century Schoolbook" panose="02040604050505020304" pitchFamily="18" charset="0"/>
              </a:rPr>
              <a:t>half-integer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J </a:t>
            </a:r>
            <a:r>
              <a:rPr lang="cs-CZ" dirty="0">
                <a:latin typeface="Century Schoolbook" panose="02040604050505020304" pitchFamily="18" charset="0"/>
              </a:rPr>
              <a:t>and </a:t>
            </a:r>
            <a:r>
              <a:rPr lang="cs-CZ" dirty="0" err="1">
                <a:latin typeface="Century Schoolbook" panose="02040604050505020304" pitchFamily="18" charset="0"/>
              </a:rPr>
              <a:t>they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given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Cardy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>
                <a:latin typeface="Century Schoolbook" panose="02040604050505020304" pitchFamily="18" charset="0"/>
              </a:rPr>
              <a:t>In OSFT, </a:t>
            </a:r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impose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following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It </a:t>
            </a:r>
            <a:r>
              <a:rPr lang="cs-CZ" dirty="0" err="1">
                <a:latin typeface="Century Schoolbook" panose="02040604050505020304" pitchFamily="18" charset="0"/>
              </a:rPr>
              <a:t>implies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preserve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J</a:t>
            </a:r>
            <a:r>
              <a:rPr lang="cs-CZ" i="1" baseline="30000" dirty="0">
                <a:latin typeface="Century Schoolbook" panose="02040604050505020304" pitchFamily="18" charset="0"/>
              </a:rPr>
              <a:t>3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gluing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el-GR" i="1" dirty="0">
                <a:latin typeface="Century Schoolbook" panose="02040604050505020304" pitchFamily="18" charset="0"/>
              </a:rPr>
              <a:t>θ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survives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Its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range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now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-</a:t>
            </a:r>
            <a:r>
              <a:rPr lang="el-GR" dirty="0">
                <a:latin typeface="Century Schoolbook" panose="02040604050505020304" pitchFamily="18" charset="0"/>
              </a:rPr>
              <a:t>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el-GR" dirty="0">
                <a:latin typeface="Century Schoolbook" panose="02040604050505020304" pitchFamily="18" charset="0"/>
              </a:rPr>
              <a:t>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Group </a:t>
            </a:r>
            <a:r>
              <a:rPr lang="cs-CZ" dirty="0" err="1">
                <a:latin typeface="Century Schoolbook" panose="02040604050505020304" pitchFamily="18" charset="0"/>
              </a:rPr>
              <a:t>elements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simplify</a:t>
            </a:r>
            <a:r>
              <a:rPr lang="cs-CZ" dirty="0">
                <a:latin typeface="Century Schoolbook" panose="02040604050505020304" pitchFamily="18" charset="0"/>
              </a:rPr>
              <a:t> to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i="1" dirty="0">
              <a:latin typeface="Century Schoolbook" panose="020406040505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148" y="2113129"/>
            <a:ext cx="4203900" cy="894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588" y="3356992"/>
            <a:ext cx="1128825" cy="3207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252" y="5157192"/>
            <a:ext cx="2063025" cy="6804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F65752-9899-ADCE-58A3-A32D24AC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Ellwood invariants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/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consider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Ellwood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given</a:t>
            </a:r>
            <a:r>
              <a:rPr lang="cs-CZ" dirty="0">
                <a:latin typeface="Century Schoolbook" panose="02040604050505020304" pitchFamily="18" charset="0"/>
              </a:rPr>
              <a:t> by SU(2) </a:t>
            </a:r>
            <a:r>
              <a:rPr lang="cs-CZ" dirty="0" err="1">
                <a:latin typeface="Century Schoolbook" panose="02040604050505020304" pitchFamily="18" charset="0"/>
              </a:rPr>
              <a:t>primary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operators</a:t>
            </a:r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and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expected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Absolute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given</a:t>
            </a:r>
            <a:r>
              <a:rPr lang="cs-CZ" dirty="0">
                <a:latin typeface="Century Schoolbook" panose="02040604050505020304" pitchFamily="18" charset="0"/>
              </a:rPr>
              <a:t> by matrix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components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They </a:t>
            </a:r>
            <a:r>
              <a:rPr lang="cs-CZ" dirty="0" err="1">
                <a:latin typeface="Century Schoolbook" panose="02040604050505020304" pitchFamily="18" charset="0"/>
              </a:rPr>
              <a:t>include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complex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phase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depends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el-GR" i="1" dirty="0">
                <a:latin typeface="Century Schoolbook" panose="02040604050505020304" pitchFamily="18" charset="0"/>
              </a:rPr>
              <a:t>θ</a:t>
            </a:r>
            <a:endParaRPr lang="cs-CZ" i="1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342" y="2237667"/>
            <a:ext cx="4320675" cy="4276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56" y="3022385"/>
            <a:ext cx="3846151" cy="3596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204" y="3739063"/>
            <a:ext cx="3146850" cy="125388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59D09DB-38D4-63B7-C407-2DA7A394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Cardy solutions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/>
          </a:bodyPr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SU(3) </a:t>
            </a:r>
            <a:r>
              <a:rPr lang="cs-CZ" dirty="0" err="1">
                <a:latin typeface="Century Schoolbook" panose="02040604050505020304" pitchFamily="18" charset="0"/>
              </a:rPr>
              <a:t>manifold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isomorphic</a:t>
            </a:r>
            <a:r>
              <a:rPr lang="cs-CZ" dirty="0">
                <a:latin typeface="Century Schoolbook" panose="02040604050505020304" pitchFamily="18" charset="0"/>
              </a:rPr>
              <a:t> to 3-sphere</a:t>
            </a: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D-</a:t>
            </a:r>
            <a:r>
              <a:rPr lang="cs-CZ" dirty="0" err="1">
                <a:latin typeface="Century Schoolbook" panose="02040604050505020304" pitchFamily="18" charset="0"/>
              </a:rPr>
              <a:t>branes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correspond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points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or</a:t>
            </a:r>
            <a:r>
              <a:rPr lang="cs-CZ" dirty="0">
                <a:latin typeface="Century Schoolbook" panose="02040604050505020304" pitchFamily="18" charset="0"/>
              </a:rPr>
              <a:t> 2-spheres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fixes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rotations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sphere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⇒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effectively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reduces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3-sphere to a </a:t>
            </a:r>
            <a:r>
              <a:rPr lang="cs-CZ" dirty="0" err="1">
                <a:latin typeface="Century Schoolbook" panose="02040604050505020304" pitchFamily="18" charset="0"/>
              </a:rPr>
              <a:t>circle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Results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2112.12213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found</a:t>
            </a:r>
            <a:r>
              <a:rPr lang="cs-CZ" dirty="0">
                <a:latin typeface="Century Schoolbook" panose="02040604050505020304" pitchFamily="18" charset="0"/>
              </a:rPr>
              <a:t> many OSFT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describing</a:t>
            </a:r>
            <a:r>
              <a:rPr lang="cs-CZ" dirty="0">
                <a:latin typeface="Century Schoolbook" panose="02040604050505020304" pitchFamily="18" charset="0"/>
              </a:rPr>
              <a:t> Cardy </a:t>
            </a:r>
            <a:r>
              <a:rPr lang="cs-CZ" dirty="0" err="1">
                <a:latin typeface="Century Schoolbook" panose="02040604050505020304" pitchFamily="18" charset="0"/>
              </a:rPr>
              <a:t>branes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finite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number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16" y="2852936"/>
            <a:ext cx="1128825" cy="32076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35EB469-EACF-38FE-434C-F0A21EDD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follow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some</a:t>
            </a:r>
            <a:r>
              <a:rPr lang="cs-CZ" dirty="0">
                <a:latin typeface="Century Schoolbook" panose="02040604050505020304" pitchFamily="18" charset="0"/>
              </a:rPr>
              <a:t> „</a:t>
            </a:r>
            <a:r>
              <a:rPr lang="cs-CZ" dirty="0" err="1">
                <a:latin typeface="Century Schoolbook" panose="02040604050505020304" pitchFamily="18" charset="0"/>
              </a:rPr>
              <a:t>selection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rules</a:t>
            </a:r>
            <a:r>
              <a:rPr lang="cs-CZ" dirty="0">
                <a:latin typeface="Century Schoolbook" panose="02040604050505020304" pitchFamily="18" charset="0"/>
              </a:rPr>
              <a:t>“ </a:t>
            </a:r>
            <a:r>
              <a:rPr lang="cs-CZ" dirty="0" err="1">
                <a:latin typeface="Century Schoolbook" panose="02040604050505020304" pitchFamily="18" charset="0"/>
              </a:rPr>
              <a:t>regarding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their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angle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el-GR" i="1" dirty="0">
                <a:latin typeface="Century Schoolbook" panose="02040604050505020304" pitchFamily="18" charset="0"/>
              </a:rPr>
              <a:t>θ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related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difference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J</a:t>
            </a:r>
            <a:r>
              <a:rPr lang="cs-CZ" i="1" baseline="-25000" dirty="0">
                <a:latin typeface="Century Schoolbook" panose="02040604050505020304" pitchFamily="18" charset="0"/>
              </a:rPr>
              <a:t>i</a:t>
            </a:r>
            <a:r>
              <a:rPr lang="cs-CZ" i="1" dirty="0">
                <a:latin typeface="Century Schoolbook" panose="02040604050505020304" pitchFamily="18" charset="0"/>
              </a:rPr>
              <a:t>-</a:t>
            </a:r>
            <a:r>
              <a:rPr lang="cs-CZ" i="1" dirty="0" err="1">
                <a:latin typeface="Century Schoolbook" panose="02040604050505020304" pitchFamily="18" charset="0"/>
              </a:rPr>
              <a:t>J</a:t>
            </a:r>
            <a:r>
              <a:rPr lang="cs-CZ" i="1" baseline="-25000" dirty="0" err="1">
                <a:latin typeface="Century Schoolbook" panose="02040604050505020304" pitchFamily="18" charset="0"/>
              </a:rPr>
              <a:t>f</a:t>
            </a:r>
            <a:endParaRPr lang="cs-CZ" i="1" baseline="-25000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Unless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J=k/2</a:t>
            </a:r>
            <a:r>
              <a:rPr lang="cs-CZ" dirty="0">
                <a:latin typeface="Century Schoolbook" panose="02040604050505020304" pitchFamily="18" charset="0"/>
              </a:rPr>
              <a:t>, </a:t>
            </a:r>
            <a:r>
              <a:rPr lang="cs-CZ" dirty="0" err="1">
                <a:latin typeface="Century Schoolbook" panose="02040604050505020304" pitchFamily="18" charset="0"/>
              </a:rPr>
              <a:t>branes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tend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marL="457063" lvl="1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 </a:t>
            </a:r>
            <a:r>
              <a:rPr lang="cs-CZ" dirty="0" err="1">
                <a:latin typeface="Century Schoolbook" panose="02040604050505020304" pitchFamily="18" charset="0"/>
              </a:rPr>
              <a:t>half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circle</a:t>
            </a:r>
            <a:r>
              <a:rPr lang="cs-CZ" dirty="0">
                <a:latin typeface="Century Schoolbook" panose="02040604050505020304" pitchFamily="18" charset="0"/>
              </a:rPr>
              <a:t> as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initial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brane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l=0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touch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original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one</a:t>
            </a:r>
            <a:r>
              <a:rPr lang="cs-CZ" dirty="0">
                <a:latin typeface="Century Schoolbook" panose="02040604050505020304" pitchFamily="18" charset="0"/>
              </a:rPr>
              <a:t> point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nonzero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have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worse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recision</a:t>
            </a:r>
            <a:endParaRPr lang="cs-CZ" dirty="0">
              <a:latin typeface="Century Schoolbook" panose="02040604050505020304" pitchFamily="18" charset="0"/>
            </a:endParaRPr>
          </a:p>
          <a:p>
            <a:pPr lvl="1"/>
            <a:endParaRPr lang="cs-CZ" dirty="0">
              <a:latin typeface="Century Schoolbook" panose="02040604050505020304" pitchFamily="18" charset="0"/>
            </a:endParaRPr>
          </a:p>
          <a:p>
            <a:pPr marL="228531" lvl="1">
              <a:spcBef>
                <a:spcPts val="1000"/>
              </a:spcBef>
            </a:pP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example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illustrates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this</a:t>
            </a:r>
            <a:r>
              <a:rPr lang="cs-CZ" dirty="0">
                <a:latin typeface="Century Schoolbook" panose="02040604050505020304" pitchFamily="18" charset="0"/>
              </a:rPr>
              <a:t> rule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k=9 </a:t>
            </a:r>
            <a:r>
              <a:rPr lang="cs-CZ" dirty="0">
                <a:latin typeface="Century Schoolbook" panose="02040604050505020304" pitchFamily="18" charset="0"/>
              </a:rPr>
              <a:t>model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i="1" dirty="0">
                <a:latin typeface="Century Schoolbook" panose="02040604050505020304" pitchFamily="18" charset="0"/>
              </a:rPr>
              <a:t> J</a:t>
            </a:r>
            <a:r>
              <a:rPr lang="cs-CZ" i="1" baseline="-25000" dirty="0">
                <a:latin typeface="Century Schoolbook" panose="02040604050505020304" pitchFamily="18" charset="0"/>
              </a:rPr>
              <a:t>i</a:t>
            </a:r>
            <a:r>
              <a:rPr lang="cs-CZ" i="1" dirty="0">
                <a:latin typeface="Century Schoolbook" panose="02040604050505020304" pitchFamily="18" charset="0"/>
              </a:rPr>
              <a:t>=2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2276872"/>
            <a:ext cx="3654152" cy="36541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172" y="2276872"/>
            <a:ext cx="3191850" cy="3402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CAB562-4B32-F1CC-66D5-D7F7BA30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2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Marginal deformations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/>
          </a:bodyPr>
          <a:lstStyle/>
          <a:p>
            <a:pPr lvl="0" rtl="0"/>
            <a:r>
              <a:rPr lang="cs-CZ" dirty="0">
                <a:latin typeface="Century Schoolbook" panose="02040604050505020304" pitchFamily="18" charset="0"/>
              </a:rPr>
              <a:t>Let </a:t>
            </a:r>
            <a:r>
              <a:rPr lang="cs-CZ" dirty="0" err="1">
                <a:latin typeface="Century Schoolbook" panose="02040604050505020304" pitchFamily="18" charset="0"/>
              </a:rPr>
              <a:t>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consider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k=2</a:t>
            </a:r>
            <a:r>
              <a:rPr lang="cs-CZ" dirty="0">
                <a:latin typeface="Century Schoolbook" panose="02040604050505020304" pitchFamily="18" charset="0"/>
              </a:rPr>
              <a:t> model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J=1/2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two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usual</a:t>
            </a:r>
            <a:r>
              <a:rPr lang="cs-CZ" dirty="0">
                <a:latin typeface="Century Schoolbook" panose="02040604050505020304" pitchFamily="18" charset="0"/>
              </a:rPr>
              <a:t> OSFT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How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cover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rest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moduli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r>
              <a:rPr lang="cs-CZ" dirty="0">
                <a:latin typeface="Century Schoolbook" panose="02040604050505020304" pitchFamily="18" charset="0"/>
              </a:rPr>
              <a:t>?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take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inspiration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Continuous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family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parameterized</a:t>
            </a:r>
            <a:endParaRPr lang="cs-CZ" dirty="0">
              <a:latin typeface="Century Schoolbook" panose="02040604050505020304" pitchFamily="18" charset="0"/>
            </a:endParaRPr>
          </a:p>
          <a:p>
            <a:pPr marL="457063" lvl="1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 by a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deformations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nontrivial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Analogous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vacuum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694663"/>
            <a:ext cx="3096344" cy="3096344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C634E7B-C300-C24A-D797-77B20040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discuss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results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two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different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models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universal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cos </a:t>
            </a:r>
            <a:r>
              <a:rPr lang="cs-CZ" i="1" dirty="0">
                <a:latin typeface="Century Schoolbook" panose="02040604050505020304" pitchFamily="18" charset="0"/>
              </a:rPr>
              <a:t>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deformations</a:t>
            </a:r>
            <a:r>
              <a:rPr lang="cs-CZ" dirty="0">
                <a:latin typeface="Century Schoolbook" panose="02040604050505020304" pitchFamily="18" charset="0"/>
              </a:rPr>
              <a:t> in free boson </a:t>
            </a:r>
            <a:r>
              <a:rPr lang="cs-CZ" dirty="0" err="1">
                <a:latin typeface="Century Schoolbook" panose="02040604050505020304" pitchFamily="18" charset="0"/>
              </a:rPr>
              <a:t>theory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three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different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approaches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Perturbative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Tachyon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deformations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nontrivial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SU(2)</a:t>
            </a:r>
            <a:r>
              <a:rPr lang="cs-CZ" i="1" baseline="-25000" dirty="0">
                <a:latin typeface="Century Schoolbook" panose="02040604050505020304" pitchFamily="18" charset="0"/>
              </a:rPr>
              <a:t>k</a:t>
            </a:r>
            <a:r>
              <a:rPr lang="cs-CZ" dirty="0">
                <a:latin typeface="Century Schoolbook" panose="02040604050505020304" pitchFamily="18" charset="0"/>
              </a:rPr>
              <a:t> WZW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Do not </a:t>
            </a:r>
            <a:r>
              <a:rPr lang="cs-CZ" dirty="0" err="1">
                <a:latin typeface="Century Schoolbook" panose="02040604050505020304" pitchFamily="18" charset="0"/>
              </a:rPr>
              <a:t>preserve</a:t>
            </a:r>
            <a:r>
              <a:rPr lang="cs-CZ" dirty="0">
                <a:latin typeface="Century Schoolbook" panose="02040604050505020304" pitchFamily="18" charset="0"/>
              </a:rPr>
              <a:t> D-</a:t>
            </a:r>
            <a:r>
              <a:rPr lang="cs-CZ" dirty="0" err="1">
                <a:latin typeface="Century Schoolbook" panose="02040604050505020304" pitchFamily="18" charset="0"/>
              </a:rPr>
              <a:t>brane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energy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Non-universal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6916BEB-3FC1-89FB-9285-68AB3262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three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fields</a:t>
            </a:r>
            <a:r>
              <a:rPr lang="cs-CZ" dirty="0">
                <a:latin typeface="Century Schoolbook" panose="02040604050505020304" pitchFamily="18" charset="0"/>
              </a:rPr>
              <a:t> in SU(2)</a:t>
            </a:r>
            <a:r>
              <a:rPr lang="cs-CZ" i="1" baseline="-25000" dirty="0">
                <a:latin typeface="Century Schoolbook" panose="02040604050505020304" pitchFamily="18" charset="0"/>
              </a:rPr>
              <a:t>k</a:t>
            </a:r>
            <a:r>
              <a:rPr lang="cs-CZ" dirty="0">
                <a:latin typeface="Century Schoolbook" panose="02040604050505020304" pitchFamily="18" charset="0"/>
              </a:rPr>
              <a:t> WZW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survives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fix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     and </a:t>
            </a:r>
            <a:r>
              <a:rPr lang="cs-CZ" dirty="0" err="1">
                <a:latin typeface="Century Schoolbook" panose="02040604050505020304" pitchFamily="18" charset="0"/>
              </a:rPr>
              <a:t>remove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corresponding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equation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look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            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divide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el-GR" i="1" dirty="0">
                <a:latin typeface="Century Schoolbook" panose="02040604050505020304" pitchFamily="18" charset="0"/>
              </a:rPr>
              <a:t>θ</a:t>
            </a:r>
            <a:r>
              <a:rPr lang="cs-CZ" dirty="0">
                <a:latin typeface="Century Schoolbook" panose="02040604050505020304" pitchFamily="18" charset="0"/>
              </a:rPr>
              <a:t> as 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el-GR" i="1" dirty="0">
                <a:latin typeface="Century Schoolbook" panose="02040604050505020304" pitchFamily="18" charset="0"/>
              </a:rPr>
              <a:t>θ</a:t>
            </a:r>
            <a:r>
              <a:rPr lang="cs-CZ" i="1" baseline="-25000" dirty="0">
                <a:latin typeface="Century Schoolbook" panose="02040604050505020304" pitchFamily="18" charset="0"/>
              </a:rPr>
              <a:t>0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basic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04" y="2276872"/>
            <a:ext cx="2836050" cy="4276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324" y="1700808"/>
            <a:ext cx="1128825" cy="3207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124" y="3068960"/>
            <a:ext cx="310800" cy="2916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597" y="4506733"/>
            <a:ext cx="1618250" cy="4048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E7DECA-2302-4584-E5C4-1B7DE9C70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532" y="3453260"/>
            <a:ext cx="798073" cy="3047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4372" y="3487457"/>
            <a:ext cx="910626" cy="30639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5A4125-6025-A660-4DAC-3A274D03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57257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extract</a:t>
            </a:r>
            <a:r>
              <a:rPr lang="cs-CZ" dirty="0">
                <a:latin typeface="Century Schoolbook" panose="02040604050505020304" pitchFamily="18" charset="0"/>
              </a:rPr>
              <a:t>      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as 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Sometimes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provides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inconsistent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results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Better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seperate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into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absolute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dirty="0" err="1">
                <a:latin typeface="Century Schoolbook" panose="02040604050505020304" pitchFamily="18" charset="0"/>
              </a:rPr>
              <a:t>complex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phases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dirty="0" err="1">
                <a:latin typeface="Century Schoolbook" panose="02040604050505020304" pitchFamily="18" charset="0"/>
              </a:rPr>
              <a:t>compute</a:t>
            </a:r>
            <a:r>
              <a:rPr lang="cs-CZ" dirty="0">
                <a:latin typeface="Century Schoolbook" panose="02040604050505020304" pitchFamily="18" charset="0"/>
              </a:rPr>
              <a:t>      </a:t>
            </a: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from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complex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phase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68" y="1427953"/>
            <a:ext cx="432048" cy="348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113" y="1844824"/>
            <a:ext cx="4623151" cy="14968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163" y="5013176"/>
            <a:ext cx="3613050" cy="6026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060A24-40E6-6FCF-0F3F-F82FC3E9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41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D1141F-3D1B-A20B-978C-3A9F75115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972" y="4293096"/>
            <a:ext cx="392482" cy="3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0-brane solution in </a:t>
            </a:r>
            <a:r>
              <a:rPr lang="cs-CZ" i="1" cap="none">
                <a:latin typeface="Century Schoolbook" panose="02040604050505020304" pitchFamily="18" charset="0"/>
              </a:rPr>
              <a:t>k=2</a:t>
            </a:r>
            <a:r>
              <a:rPr lang="cs-CZ" cap="none">
                <a:latin typeface="Century Schoolbook" panose="02040604050505020304" pitchFamily="18" charset="0"/>
              </a:rPr>
              <a:t> model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/>
          </a:bodyPr>
          <a:lstStyle/>
          <a:p>
            <a:pPr lvl="0" rtl="0"/>
            <a:r>
              <a:rPr lang="cs-CZ" dirty="0">
                <a:latin typeface="Century Schoolbook" panose="02040604050505020304" pitchFamily="18" charset="0"/>
              </a:rPr>
              <a:t>In many </a:t>
            </a:r>
            <a:r>
              <a:rPr lang="cs-CZ" dirty="0" err="1">
                <a:latin typeface="Century Schoolbook" panose="02040604050505020304" pitchFamily="18" charset="0"/>
              </a:rPr>
              <a:t>aspects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similar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traditional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Lower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precision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due</a:t>
            </a:r>
            <a:r>
              <a:rPr lang="cs-CZ" dirty="0">
                <a:latin typeface="Century Schoolbook" panose="02040604050505020304" pitchFamily="18" charset="0"/>
              </a:rPr>
              <a:t> to more </a:t>
            </a:r>
            <a:r>
              <a:rPr lang="cs-CZ" dirty="0" err="1">
                <a:latin typeface="Century Schoolbook" panose="02040604050505020304" pitchFamily="18" charset="0"/>
              </a:rPr>
              <a:t>complicated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theory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dirty="0" err="1">
                <a:latin typeface="Century Schoolbook" panose="02040604050505020304" pitchFamily="18" charset="0"/>
              </a:rPr>
              <a:t>lower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available</a:t>
            </a:r>
            <a:r>
              <a:rPr lang="cs-CZ" dirty="0">
                <a:latin typeface="Century Schoolbook" panose="02040604050505020304" pitchFamily="18" charset="0"/>
              </a:rPr>
              <a:t> level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a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connected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basic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Has a </a:t>
            </a:r>
            <a:r>
              <a:rPr lang="cs-CZ" dirty="0" err="1">
                <a:latin typeface="Century Schoolbook" panose="02040604050505020304" pitchFamily="18" charset="0"/>
              </a:rPr>
              <a:t>finite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length</a:t>
            </a:r>
            <a:r>
              <a:rPr lang="cs-CZ" dirty="0">
                <a:latin typeface="Century Schoolbook" panose="02040604050505020304" pitchFamily="18" charset="0"/>
              </a:rPr>
              <a:t> (</a:t>
            </a:r>
            <a:r>
              <a:rPr lang="cs-CZ" dirty="0" err="1">
                <a:latin typeface="Century Schoolbook" panose="02040604050505020304" pitchFamily="18" charset="0"/>
              </a:rPr>
              <a:t>endpoint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approximately</a:t>
            </a:r>
            <a:r>
              <a:rPr lang="cs-CZ" dirty="0">
                <a:latin typeface="Century Schoolbook" panose="02040604050505020304" pitchFamily="18" charset="0"/>
              </a:rPr>
              <a:t>                   ) 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Symmetric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respect</a:t>
            </a:r>
            <a:r>
              <a:rPr lang="cs-CZ" dirty="0">
                <a:latin typeface="Century Schoolbook" panose="02040604050505020304" pitchFamily="18" charset="0"/>
              </a:rPr>
              <a:t> to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Consistently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describes</a:t>
            </a:r>
            <a:r>
              <a:rPr lang="cs-CZ" dirty="0">
                <a:latin typeface="Century Schoolbook" panose="02040604050505020304" pitchFamily="18" charset="0"/>
              </a:rPr>
              <a:t> 0-brane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small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Less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precise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small</a:t>
            </a:r>
            <a:r>
              <a:rPr lang="cs-CZ" dirty="0">
                <a:latin typeface="Century Schoolbook" panose="02040604050505020304" pitchFamily="18" charset="0"/>
              </a:rPr>
              <a:t>     </a:t>
            </a:r>
            <a:r>
              <a:rPr lang="cs-CZ" dirty="0" err="1">
                <a:latin typeface="Century Schoolbook" panose="02040604050505020304" pitchFamily="18" charset="0"/>
              </a:rPr>
              <a:t>because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basic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         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not </a:t>
            </a:r>
            <a:r>
              <a:rPr lang="cs-CZ" dirty="0" err="1">
                <a:latin typeface="Century Schoolbook" panose="02040604050505020304" pitchFamily="18" charset="0"/>
              </a:rPr>
              <a:t>exact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Inconsistent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large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About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half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3045076"/>
            <a:ext cx="1300321" cy="3470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53" y="3940026"/>
            <a:ext cx="349650" cy="2527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56" y="4797152"/>
            <a:ext cx="349650" cy="2527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612" y="4365104"/>
            <a:ext cx="738150" cy="2818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701BBF-F444-3378-1D53-85FABE4A6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148" y="4365104"/>
            <a:ext cx="349650" cy="2527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236" y="3437445"/>
            <a:ext cx="1299126" cy="333366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555657-8A2D-2EB2-854A-C62A49DA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Energy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first</a:t>
            </a:r>
            <a:r>
              <a:rPr lang="cs-CZ" dirty="0">
                <a:latin typeface="Century Schoolbook" panose="02040604050505020304" pitchFamily="18" charset="0"/>
              </a:rPr>
              <a:t> out-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-</a:t>
            </a:r>
            <a:r>
              <a:rPr lang="cs-CZ" dirty="0" err="1">
                <a:latin typeface="Century Schoolbook" panose="02040604050505020304" pitchFamily="18" charset="0"/>
              </a:rPr>
              <a:t>Siegel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equation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2331928"/>
            <a:ext cx="4572000" cy="2895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204864"/>
            <a:ext cx="4680520" cy="2907831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FDF9C7-8DB0-6409-95A1-0627F20C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1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>
                <a:latin typeface="Century Schoolbook" panose="02040604050505020304" pitchFamily="18" charset="0"/>
              </a:rPr>
              <a:t>Invariant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equal</a:t>
            </a:r>
            <a:r>
              <a:rPr lang="cs-CZ" dirty="0">
                <a:latin typeface="Century Schoolbook" panose="02040604050505020304" pitchFamily="18" charset="0"/>
              </a:rPr>
              <a:t> to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3573016"/>
            <a:ext cx="4004835" cy="24715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388" y="3645024"/>
            <a:ext cx="3941921" cy="24902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396" y="908720"/>
            <a:ext cx="3984800" cy="25422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996" y="1412776"/>
            <a:ext cx="854700" cy="3304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124" y="1700808"/>
            <a:ext cx="1119922" cy="472331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3C3916-F68D-7F21-76E9-944E57EF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three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depend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el-GR" i="1" dirty="0">
                <a:latin typeface="Century Schoolbook" panose="02040604050505020304" pitchFamily="18" charset="0"/>
              </a:rPr>
              <a:t>θ</a:t>
            </a:r>
            <a:endParaRPr lang="cs-CZ" i="1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     </a:t>
            </a:r>
            <a:r>
              <a:rPr lang="cs-CZ" dirty="0" err="1">
                <a:latin typeface="Century Schoolbook" panose="02040604050505020304" pitchFamily="18" charset="0"/>
              </a:rPr>
              <a:t>must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consistent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Holds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approximately</a:t>
            </a:r>
            <a:r>
              <a:rPr lang="cs-CZ" dirty="0">
                <a:latin typeface="Century Schoolbook" panose="02040604050505020304" pitchFamily="18" charset="0"/>
              </a:rPr>
              <a:t> up to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example</a:t>
            </a:r>
            <a:r>
              <a:rPr lang="cs-CZ" dirty="0">
                <a:latin typeface="Century Schoolbook" panose="02040604050505020304" pitchFamily="18" charset="0"/>
              </a:rPr>
              <a:t>,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               </a:t>
            </a:r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have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Values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agree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within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numerical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precision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12" y="2403232"/>
            <a:ext cx="4550302" cy="296582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996" y="3641188"/>
            <a:ext cx="2486400" cy="13510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092" y="3127905"/>
            <a:ext cx="1126650" cy="2818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915" y="1844824"/>
            <a:ext cx="310800" cy="291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236" y="2276872"/>
            <a:ext cx="1126650" cy="25272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CFF9D-3359-4660-04B4-CC6FA8B0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Where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goes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r>
              <a:rPr lang="cs-CZ" dirty="0">
                <a:latin typeface="Century Schoolbook" panose="02040604050505020304" pitchFamily="18" charset="0"/>
              </a:rPr>
              <a:t>?</a:t>
            </a:r>
          </a:p>
          <a:p>
            <a:pPr lvl="1"/>
            <a:r>
              <a:rPr lang="cs-CZ" dirty="0">
                <a:latin typeface="Century Schoolbook" panose="02040604050505020304" pitchFamily="18" charset="0"/>
              </a:rPr>
              <a:t>Use </a:t>
            </a:r>
            <a:r>
              <a:rPr lang="cs-CZ" dirty="0" err="1">
                <a:latin typeface="Century Schoolbook" panose="02040604050505020304" pitchFamily="18" charset="0"/>
              </a:rPr>
              <a:t>consistency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1"/>
            <a:r>
              <a:rPr lang="cs-CZ" dirty="0">
                <a:latin typeface="Century Schoolbook" panose="02040604050505020304" pitchFamily="18" charset="0"/>
              </a:rPr>
              <a:t>Use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ratio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make </a:t>
            </a:r>
            <a:r>
              <a:rPr lang="cs-CZ" dirty="0" err="1">
                <a:latin typeface="Century Schoolbook" panose="02040604050505020304" pitchFamily="18" charset="0"/>
              </a:rPr>
              <a:t>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educated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guess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combining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both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approaches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estimate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endpoint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Maximal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at</a:t>
            </a:r>
            <a:r>
              <a:rPr lang="cs-CZ" dirty="0">
                <a:latin typeface="Century Schoolbook" panose="02040604050505020304" pitchFamily="18" charset="0"/>
              </a:rPr>
              <a:t> least /2 to </a:t>
            </a:r>
            <a:r>
              <a:rPr lang="cs-CZ" dirty="0" err="1">
                <a:latin typeface="Century Schoolbook" panose="02040604050505020304" pitchFamily="18" charset="0"/>
              </a:rPr>
              <a:t>cover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moduli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148" y="1772816"/>
            <a:ext cx="310800" cy="2916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37" y="2060224"/>
            <a:ext cx="4572000" cy="2997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092" y="4237004"/>
            <a:ext cx="1903650" cy="3207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23" y="4655872"/>
            <a:ext cx="310800" cy="291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167" y="5045581"/>
            <a:ext cx="1903650" cy="34992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5B26158-AEF6-E742-8640-3FBEF5D3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46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2EF7A75-1BFE-0BD6-879D-0B50437D4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073" y="2039334"/>
            <a:ext cx="462708" cy="4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Covers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approximately</a:t>
            </a:r>
            <a:r>
              <a:rPr lang="cs-CZ" dirty="0">
                <a:latin typeface="Century Schoolbook" panose="02040604050505020304" pitchFamily="18" charset="0"/>
              </a:rPr>
              <a:t> 63%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el-GR" i="1" dirty="0">
                <a:latin typeface="Century Schoolbook" panose="02040604050505020304" pitchFamily="18" charset="0"/>
              </a:rPr>
              <a:t>θ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moduli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r>
              <a:rPr lang="cs-CZ" dirty="0" err="1">
                <a:latin typeface="Century Schoolbook" panose="02040604050505020304" pitchFamily="18" charset="0"/>
              </a:rPr>
              <a:t>Corresponds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approximately</a:t>
            </a:r>
            <a:r>
              <a:rPr lang="cs-CZ" dirty="0">
                <a:latin typeface="Century Schoolbook" panose="02040604050505020304" pitchFamily="18" charset="0"/>
              </a:rPr>
              <a:t> 92%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SU(2) </a:t>
            </a:r>
            <a:r>
              <a:rPr lang="cs-CZ" dirty="0" err="1">
                <a:latin typeface="Century Schoolbook" panose="02040604050505020304" pitchFamily="18" charset="0"/>
              </a:rPr>
              <a:t>manifold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volume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2564904"/>
            <a:ext cx="3203848" cy="320384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73C7A3B-F7E2-D194-AC0A-E03A73C2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>
                <a:latin typeface="Century Schoolbook" panose="02040604050505020304" pitchFamily="18" charset="0"/>
              </a:rPr>
              <a:t>Most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different</a:t>
            </a:r>
            <a:r>
              <a:rPr lang="cs-CZ" dirty="0">
                <a:latin typeface="Century Schoolbook" panose="02040604050505020304" pitchFamily="18" charset="0"/>
              </a:rPr>
              <a:t> background </a:t>
            </a:r>
            <a:r>
              <a:rPr lang="cs-CZ" dirty="0" err="1">
                <a:latin typeface="Century Schoolbook" panose="02040604050505020304" pitchFamily="18" charset="0"/>
              </a:rPr>
              <a:t>have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similar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properties</a:t>
            </a: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Some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partially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symmetric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respect</a:t>
            </a:r>
            <a:r>
              <a:rPr lang="cs-CZ" dirty="0">
                <a:latin typeface="Century Schoolbook" panose="02040604050505020304" pitchFamily="18" charset="0"/>
              </a:rPr>
              <a:t> to</a:t>
            </a:r>
          </a:p>
          <a:p>
            <a:r>
              <a:rPr lang="cs-CZ" dirty="0">
                <a:latin typeface="Century Schoolbook" panose="02040604050505020304" pitchFamily="18" charset="0"/>
              </a:rPr>
              <a:t>            </a:t>
            </a:r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symmetric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infinite</a:t>
            </a:r>
            <a:r>
              <a:rPr lang="cs-CZ" dirty="0">
                <a:latin typeface="Century Schoolbook" panose="02040604050505020304" pitchFamily="18" charset="0"/>
              </a:rPr>
              <a:t> level limit</a:t>
            </a:r>
          </a:p>
          <a:p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3E15F5-F0F3-EF8C-623C-0285CD676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2204864"/>
            <a:ext cx="828817" cy="3143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A62600-C929-205A-1BDD-D3A89076D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22" y="2743426"/>
            <a:ext cx="5205354" cy="32679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8538B2-F7DC-023E-8C47-7D7C8FC10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776" y="2918139"/>
            <a:ext cx="5275644" cy="32679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AFB2733-A04D-F231-E99B-82386FE1A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708" y="1796088"/>
            <a:ext cx="1299126" cy="333366"/>
          </a:xfrm>
          <a:prstGeom prst="rect">
            <a:avLst/>
          </a:prstGeom>
        </p:spPr>
      </p:pic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B3796C5-8D35-8707-533E-F59BA6A8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5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Coverage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0-brane </a:t>
            </a:r>
            <a:r>
              <a:rPr lang="cs-CZ" dirty="0" err="1">
                <a:latin typeface="Century Schoolbook" panose="02040604050505020304" pitchFamily="18" charset="0"/>
              </a:rPr>
              <a:t>moduli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k=3,4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models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371660"/>
            <a:ext cx="3320560" cy="332056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420888"/>
            <a:ext cx="3222104" cy="3222104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DA5764-692A-6478-EBE9-D67D3B9B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4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References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 lnSpcReduction="10000"/>
          </a:bodyPr>
          <a:lstStyle/>
          <a:p>
            <a:pPr lvl="0" rtl="0"/>
            <a:r>
              <a:rPr lang="cs-CZ" dirty="0">
                <a:latin typeface="Century Schoolbook" panose="02040604050505020304" pitchFamily="18" charset="0"/>
              </a:rPr>
              <a:t>Free boson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level </a:t>
            </a:r>
            <a:r>
              <a:rPr lang="cs-CZ" dirty="0" err="1">
                <a:latin typeface="Century Schoolbook" panose="02040604050505020304" pitchFamily="18" charset="0"/>
              </a:rPr>
              <a:t>truncation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0007153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1207.3335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1601.04046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2101.07678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SU(2)</a:t>
            </a:r>
            <a:r>
              <a:rPr lang="cs-CZ" i="1" baseline="-25000" dirty="0">
                <a:latin typeface="Century Schoolbook" panose="02040604050505020304" pitchFamily="18" charset="0"/>
              </a:rPr>
              <a:t>k</a:t>
            </a:r>
            <a:r>
              <a:rPr lang="cs-CZ" dirty="0">
                <a:latin typeface="Century Schoolbook" panose="02040604050505020304" pitchFamily="18" charset="0"/>
              </a:rPr>
              <a:t> WZW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2112.12213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Work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progress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pPr lvl="0"/>
            <a:r>
              <a:rPr lang="cs-CZ" dirty="0">
                <a:latin typeface="Century Schoolbook" panose="02040604050505020304" pitchFamily="18" charset="0"/>
              </a:rPr>
              <a:t>More </a:t>
            </a:r>
            <a:r>
              <a:rPr lang="cs-CZ" dirty="0" err="1">
                <a:latin typeface="Century Schoolbook" panose="02040604050505020304" pitchFamily="18" charset="0"/>
              </a:rPr>
              <a:t>references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arXiv</a:t>
            </a:r>
            <a:r>
              <a:rPr lang="cs-CZ" dirty="0">
                <a:latin typeface="Century Schoolbook" panose="02040604050505020304" pitchFamily="18" charset="0"/>
              </a:rPr>
              <a:t>: 0008227, 0403200, 1306.6532, 0701249, 0701248, 0704.2222, 0707.4472,  1009.6185, 1209.4712, 1402.3546, 1506.03723, 1702.06489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C533E95-C637-BBA4-61C6-4A5F998A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2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Summary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properties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Cardy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: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find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continuous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families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describe</a:t>
            </a:r>
            <a:r>
              <a:rPr lang="cs-CZ" dirty="0">
                <a:latin typeface="Century Schoolbook" panose="02040604050505020304" pitchFamily="18" charset="0"/>
              </a:rPr>
              <a:t> Cardy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varying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angle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el-GR" i="1" dirty="0">
                <a:latin typeface="Century Schoolbook" panose="02040604050505020304" pitchFamily="18" charset="0"/>
              </a:rPr>
              <a:t>θ</a:t>
            </a:r>
            <a:endParaRPr lang="cs-CZ" i="1" dirty="0">
              <a:latin typeface="Century Schoolbook" panose="02040604050505020304" pitchFamily="18" charset="0"/>
            </a:endParaRPr>
          </a:p>
          <a:p>
            <a:pPr lvl="0" rtl="0"/>
            <a:endParaRPr lang="cs-CZ" i="1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They are </a:t>
            </a:r>
            <a:r>
              <a:rPr lang="cs-CZ" dirty="0" err="1">
                <a:latin typeface="Century Schoolbook" panose="02040604050505020304" pitchFamily="18" charset="0"/>
              </a:rPr>
              <a:t>consistent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small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They go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some</a:t>
            </a:r>
            <a:r>
              <a:rPr lang="cs-CZ" dirty="0">
                <a:latin typeface="Century Schoolbook" panose="02040604050505020304" pitchFamily="18" charset="0"/>
              </a:rPr>
              <a:t> point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On-</a:t>
            </a:r>
            <a:r>
              <a:rPr lang="cs-CZ" dirty="0" err="1">
                <a:latin typeface="Century Schoolbook" panose="02040604050505020304" pitchFamily="18" charset="0"/>
              </a:rPr>
              <a:t>shell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cover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a part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moduli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space</a:t>
            </a:r>
            <a:endParaRPr lang="cs-CZ" dirty="0">
              <a:latin typeface="Century Schoolbook" panose="02040604050505020304" pitchFamily="18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DA5764-692A-6478-EBE9-D67D3B9B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50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BA27A4-8F0E-7294-DD1A-74299D53A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76" y="3407202"/>
            <a:ext cx="353016" cy="3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38028" y="764373"/>
            <a:ext cx="8865176" cy="720411"/>
          </a:xfrm>
        </p:spPr>
        <p:txBody>
          <a:bodyPr rtlCol="0">
            <a:normAutofit fontScale="90000"/>
          </a:bodyPr>
          <a:lstStyle/>
          <a:p>
            <a:r>
              <a:rPr lang="cs-CZ" cap="none" dirty="0" err="1">
                <a:latin typeface="Century Schoolbook" panose="02040604050505020304" pitchFamily="18" charset="0"/>
              </a:rPr>
              <a:t>Comparison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cs-CZ" cap="none" dirty="0" err="1">
                <a:latin typeface="Century Schoolbook" panose="02040604050505020304" pitchFamily="18" charset="0"/>
              </a:rPr>
              <a:t>of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el-GR" i="1" cap="none" dirty="0">
                <a:latin typeface="Century Schoolbook" panose="02040604050505020304" pitchFamily="18" charset="0"/>
              </a:rPr>
              <a:t>λ</a:t>
            </a:r>
            <a:r>
              <a:rPr lang="cs-CZ" cap="none" baseline="-25000" dirty="0">
                <a:latin typeface="Century Schoolbook" panose="02040604050505020304" pitchFamily="18" charset="0"/>
              </a:rPr>
              <a:t>B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cs-CZ" cap="none" dirty="0" err="1">
                <a:latin typeface="Century Schoolbook" panose="02040604050505020304" pitchFamily="18" charset="0"/>
              </a:rPr>
              <a:t>for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cs-CZ" cap="none" dirty="0" err="1">
                <a:latin typeface="Century Schoolbook" panose="02040604050505020304" pitchFamily="18" charset="0"/>
              </a:rPr>
              <a:t>different</a:t>
            </a:r>
            <a:r>
              <a:rPr lang="cs-CZ" cap="none" dirty="0">
                <a:latin typeface="Century Schoolbook" panose="02040604050505020304" pitchFamily="18" charset="0"/>
              </a:rPr>
              <a:t> </a:t>
            </a:r>
            <a:r>
              <a:rPr lang="cs-CZ" cap="none" dirty="0" err="1">
                <a:latin typeface="Century Schoolbook" panose="02040604050505020304" pitchFamily="18" charset="0"/>
              </a:rPr>
              <a:t>solutions</a:t>
            </a:r>
            <a:endParaRPr lang="cs-CZ" cap="none" dirty="0">
              <a:latin typeface="Century Schoolbook" panose="02040604050505020304" pitchFamily="18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/>
          </a:bodyPr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compare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relation</a:t>
            </a:r>
            <a:r>
              <a:rPr lang="cs-CZ" dirty="0">
                <a:latin typeface="Century Schoolbook" panose="02040604050505020304" pitchFamily="18" charset="0"/>
              </a:rPr>
              <a:t>                </a:t>
            </a:r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different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models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square </a:t>
            </a:r>
            <a:r>
              <a:rPr lang="cs-CZ" dirty="0" err="1">
                <a:latin typeface="Century Schoolbook" panose="02040604050505020304" pitchFamily="18" charset="0"/>
              </a:rPr>
              <a:t>root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added</a:t>
            </a:r>
            <a:r>
              <a:rPr lang="cs-CZ" dirty="0">
                <a:latin typeface="Century Schoolbook" panose="02040604050505020304" pitchFamily="18" charset="0"/>
              </a:rPr>
              <a:t> to </a:t>
            </a:r>
            <a:r>
              <a:rPr lang="cs-CZ" dirty="0" err="1">
                <a:latin typeface="Century Schoolbook" panose="02040604050505020304" pitchFamily="18" charset="0"/>
              </a:rPr>
              <a:t>compensate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norm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a </a:t>
            </a:r>
            <a:r>
              <a:rPr lang="cs-CZ" dirty="0" err="1">
                <a:latin typeface="Century Schoolbook" panose="02040604050505020304" pitchFamily="18" charset="0"/>
              </a:rPr>
              <a:t>group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(</a:t>
            </a:r>
            <a:r>
              <a:rPr lang="cs-CZ" dirty="0" err="1">
                <a:latin typeface="Century Schoolbook" panose="02040604050505020304" pitchFamily="18" charset="0"/>
              </a:rPr>
              <a:t>mostly</a:t>
            </a:r>
            <a:r>
              <a:rPr lang="cs-CZ" dirty="0">
                <a:latin typeface="Century Schoolbook" panose="02040604050505020304" pitchFamily="18" charset="0"/>
              </a:rPr>
              <a:t> 0-branes)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similar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relation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between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until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they</a:t>
            </a:r>
            <a:r>
              <a:rPr lang="cs-CZ" dirty="0">
                <a:latin typeface="Century Schoolbook" panose="02040604050505020304" pitchFamily="18" charset="0"/>
              </a:rPr>
              <a:t> go </a:t>
            </a:r>
            <a:r>
              <a:rPr lang="cs-CZ" dirty="0" err="1">
                <a:latin typeface="Century Schoolbook" panose="02040604050505020304" pitchFamily="18" charset="0"/>
              </a:rPr>
              <a:t>off-shell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conjecture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there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groups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have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same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first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coefficient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expansion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They </a:t>
            </a:r>
            <a:r>
              <a:rPr lang="cs-CZ" dirty="0" err="1">
                <a:latin typeface="Century Schoolbook" panose="02040604050505020304" pitchFamily="18" charset="0"/>
              </a:rPr>
              <a:t>may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possibly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share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entire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function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68" y="1772816"/>
            <a:ext cx="1087800" cy="3207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612" y="4509120"/>
            <a:ext cx="1087800" cy="32076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7B63CF4-1DAA-EB9D-FC1B-FAFF51AD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1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>
                <a:latin typeface="Century Schoolbook" panose="02040604050505020304" pitchFamily="18" charset="0"/>
              </a:rPr>
              <a:t>Red, green, blue: 0-branes</a:t>
            </a:r>
          </a:p>
          <a:p>
            <a:r>
              <a:rPr lang="cs-CZ">
                <a:latin typeface="Century Schoolbook" panose="02040604050505020304" pitchFamily="18" charset="0"/>
              </a:rPr>
              <a:t>Yellow: Badly convergent 0-brane</a:t>
            </a:r>
          </a:p>
          <a:p>
            <a:r>
              <a:rPr lang="cs-CZ">
                <a:latin typeface="Century Schoolbook" panose="02040604050505020304" pitchFamily="18" charset="0"/>
              </a:rPr>
              <a:t>Magenta: ½-brane</a:t>
            </a:r>
          </a:p>
          <a:p>
            <a:r>
              <a:rPr lang="cs-CZ">
                <a:latin typeface="Century Schoolbook" panose="02040604050505020304" pitchFamily="18" charset="0"/>
              </a:rPr>
              <a:t>Orange: B-brane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2264776"/>
            <a:ext cx="6168749" cy="395391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D0F651-8CCD-BEC0-C5D9-E1A6879A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38028" y="764373"/>
            <a:ext cx="8865176" cy="720411"/>
          </a:xfrm>
        </p:spPr>
        <p:txBody>
          <a:bodyPr rtlCol="0">
            <a:normAutofit/>
          </a:bodyPr>
          <a:lstStyle/>
          <a:p>
            <a:r>
              <a:rPr lang="cs-CZ" cap="none">
                <a:latin typeface="Century Schoolbook" panose="02040604050505020304" pitchFamily="18" charset="0"/>
              </a:rPr>
              <a:t>B-brane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/>
          </a:bodyPr>
          <a:lstStyle/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approach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also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applied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symmetry-breaking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states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Example</a:t>
            </a:r>
            <a:r>
              <a:rPr lang="cs-CZ" dirty="0">
                <a:latin typeface="Century Schoolbook" panose="02040604050505020304" pitchFamily="18" charset="0"/>
              </a:rPr>
              <a:t>: </a:t>
            </a:r>
            <a:r>
              <a:rPr lang="cs-CZ" i="1" dirty="0">
                <a:latin typeface="Century Schoolbook" panose="02040604050505020304" pitchFamily="18" charset="0"/>
              </a:rPr>
              <a:t>k</a:t>
            </a:r>
            <a:r>
              <a:rPr lang="cs-CZ" dirty="0">
                <a:latin typeface="Century Schoolbook" panose="02040604050505020304" pitchFamily="18" charset="0"/>
              </a:rPr>
              <a:t>=3 B-</a:t>
            </a:r>
            <a:r>
              <a:rPr lang="cs-CZ" dirty="0" err="1">
                <a:latin typeface="Century Schoolbook" panose="02040604050505020304" pitchFamily="18" charset="0"/>
              </a:rPr>
              <a:t>brane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J=0</a:t>
            </a: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whole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branch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probably</a:t>
            </a:r>
            <a:r>
              <a:rPr lang="cs-CZ" dirty="0">
                <a:latin typeface="Century Schoolbook" panose="02040604050505020304" pitchFamily="18" charset="0"/>
              </a:rPr>
              <a:t> on-</a:t>
            </a:r>
            <a:r>
              <a:rPr lang="cs-CZ" dirty="0" err="1">
                <a:latin typeface="Century Schoolbook" panose="02040604050505020304" pitchFamily="18" charset="0"/>
              </a:rPr>
              <a:t>shell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>
                <a:latin typeface="Century Schoolbook" panose="02040604050505020304" pitchFamily="18" charset="0"/>
              </a:rPr>
              <a:t>Most </a:t>
            </a:r>
            <a:r>
              <a:rPr lang="cs-CZ" dirty="0" err="1">
                <a:latin typeface="Century Schoolbook" panose="02040604050505020304" pitchFamily="18" charset="0"/>
              </a:rPr>
              <a:t>observables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0 </a:t>
            </a:r>
            <a:r>
              <a:rPr lang="cs-CZ" dirty="0" err="1">
                <a:latin typeface="Century Schoolbook" panose="02040604050505020304" pitchFamily="18" charset="0"/>
              </a:rPr>
              <a:t>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constant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Only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one</a:t>
            </a:r>
            <a:r>
              <a:rPr lang="cs-CZ" dirty="0">
                <a:latin typeface="Century Schoolbook" panose="02040604050505020304" pitchFamily="18" charset="0"/>
              </a:rPr>
              <a:t> invariant (            ) </a:t>
            </a:r>
            <a:r>
              <a:rPr lang="cs-CZ" dirty="0" err="1">
                <a:latin typeface="Century Schoolbook" panose="02040604050505020304" pitchFamily="18" charset="0"/>
              </a:rPr>
              <a:t>depends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nontrivially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</a:t>
            </a:r>
            <a:endParaRPr lang="cs-CZ" i="1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Its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absolute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almost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constant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Complex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phase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changes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results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suggest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that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exact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40" y="3927275"/>
            <a:ext cx="854700" cy="34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00" y="5517232"/>
            <a:ext cx="1282050" cy="45684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4AA832E-A892-13C0-60BC-88986177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0718" y="336396"/>
            <a:ext cx="2742486" cy="365125"/>
          </a:xfrm>
        </p:spPr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0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>
                <a:latin typeface="Century Schoolbook" panose="02040604050505020304" pitchFamily="18" charset="0"/>
              </a:rPr>
              <a:t>We choose the coefficient in the exponential to be 3/2</a:t>
            </a:r>
          </a:p>
          <a:p>
            <a:r>
              <a:rPr lang="cs-CZ">
                <a:latin typeface="Century Schoolbook" panose="02040604050505020304" pitchFamily="18" charset="0"/>
              </a:rPr>
              <a:t>Then     matches the results for 0-brane solutions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44" y="2852936"/>
            <a:ext cx="9673651" cy="2906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924" y="1844824"/>
            <a:ext cx="310800" cy="2916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50A938-2F2C-D402-DDEF-95E78A29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0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Free boson setting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/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consider</a:t>
            </a:r>
            <a:r>
              <a:rPr lang="cs-CZ" dirty="0">
                <a:latin typeface="Century Schoolbook" panose="02040604050505020304" pitchFamily="18" charset="0"/>
              </a:rPr>
              <a:t> free boson </a:t>
            </a:r>
            <a:r>
              <a:rPr lang="cs-CZ" dirty="0" err="1">
                <a:latin typeface="Century Schoolbook" panose="02040604050505020304" pitchFamily="18" charset="0"/>
              </a:rPr>
              <a:t>theory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self-dual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radius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R=1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Neumann </a:t>
            </a:r>
            <a:r>
              <a:rPr lang="cs-CZ" dirty="0" err="1">
                <a:latin typeface="Century Schoolbook" panose="02040604050505020304" pitchFamily="18" charset="0"/>
              </a:rPr>
              <a:t>intitial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Well-understood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theory</a:t>
            </a:r>
            <a:r>
              <a:rPr lang="cs-CZ" dirty="0">
                <a:latin typeface="Century Schoolbook" panose="02040604050505020304" pitchFamily="18" charset="0"/>
              </a:rPr>
              <a:t>, </a:t>
            </a:r>
            <a:r>
              <a:rPr lang="cs-CZ" dirty="0" err="1">
                <a:latin typeface="Century Schoolbook" panose="02040604050505020304" pitchFamily="18" charset="0"/>
              </a:rPr>
              <a:t>dual</a:t>
            </a:r>
            <a:r>
              <a:rPr lang="cs-CZ" dirty="0">
                <a:latin typeface="Century Schoolbook" panose="02040604050505020304" pitchFamily="18" charset="0"/>
              </a:rPr>
              <a:t> to SU(2)</a:t>
            </a:r>
            <a:r>
              <a:rPr lang="cs-CZ" baseline="-25000" dirty="0">
                <a:latin typeface="Century Schoolbook" panose="02040604050505020304" pitchFamily="18" charset="0"/>
              </a:rPr>
              <a:t>1</a:t>
            </a:r>
            <a:r>
              <a:rPr lang="cs-CZ" dirty="0">
                <a:latin typeface="Century Schoolbook" panose="02040604050505020304" pitchFamily="18" charset="0"/>
              </a:rPr>
              <a:t> WZW model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Simple</a:t>
            </a:r>
            <a:r>
              <a:rPr lang="cs-CZ" dirty="0">
                <a:latin typeface="Century Schoolbook" panose="02040604050505020304" pitchFamily="18" charset="0"/>
              </a:rPr>
              <a:t> OSFT, </a:t>
            </a:r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go to </a:t>
            </a:r>
            <a:r>
              <a:rPr lang="cs-CZ" dirty="0" err="1">
                <a:latin typeface="Century Schoolbook" panose="02040604050505020304" pitchFamily="18" charset="0"/>
              </a:rPr>
              <a:t>high</a:t>
            </a:r>
            <a:r>
              <a:rPr lang="cs-CZ" dirty="0">
                <a:latin typeface="Century Schoolbook" panose="02040604050505020304" pitchFamily="18" charset="0"/>
              </a:rPr>
              <a:t> level and </a:t>
            </a:r>
            <a:r>
              <a:rPr lang="cs-CZ" dirty="0" err="1">
                <a:latin typeface="Century Schoolbook" panose="02040604050505020304" pitchFamily="18" charset="0"/>
              </a:rPr>
              <a:t>get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good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precision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consider</a:t>
            </a:r>
            <a:r>
              <a:rPr lang="cs-CZ" dirty="0">
                <a:latin typeface="Century Schoolbook" panose="02040604050505020304" pitchFamily="18" charset="0"/>
              </a:rPr>
              <a:t> cos </a:t>
            </a:r>
            <a:r>
              <a:rPr lang="cs-CZ" i="1" dirty="0">
                <a:latin typeface="Century Schoolbook" panose="02040604050505020304" pitchFamily="18" charset="0"/>
              </a:rPr>
              <a:t>X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deformations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Interpolate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between</a:t>
            </a:r>
            <a:r>
              <a:rPr lang="cs-CZ" dirty="0">
                <a:latin typeface="Century Schoolbook" panose="02040604050505020304" pitchFamily="18" charset="0"/>
              </a:rPr>
              <a:t> Neumann and </a:t>
            </a:r>
            <a:r>
              <a:rPr lang="cs-CZ" dirty="0" err="1">
                <a:latin typeface="Century Schoolbook" panose="02040604050505020304" pitchFamily="18" charset="0"/>
              </a:rPr>
              <a:t>Dirichlet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conditions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Similar</a:t>
            </a:r>
            <a:r>
              <a:rPr lang="cs-CZ" dirty="0">
                <a:latin typeface="Century Schoolbook" panose="02040604050505020304" pitchFamily="18" charset="0"/>
              </a:rPr>
              <a:t> to lump </a:t>
            </a:r>
            <a:r>
              <a:rPr lang="cs-CZ" dirty="0" err="1">
                <a:latin typeface="Century Schoolbook" panose="02040604050505020304" pitchFamily="18" charset="0"/>
              </a:rPr>
              <a:t>solutions</a:t>
            </a:r>
            <a:endParaRPr lang="cs-CZ" dirty="0">
              <a:latin typeface="Century Schoolbook" panose="02040604050505020304" pitchFamily="18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D74B8DF-676B-5CCB-E7C8-DE223306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2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compute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following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observables</a:t>
            </a:r>
            <a:r>
              <a:rPr lang="cs-CZ" dirty="0">
                <a:latin typeface="Century Schoolbook" panose="02040604050505020304" pitchFamily="18" charset="0"/>
              </a:rPr>
              <a:t>:</a:t>
            </a: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energy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It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proportional</a:t>
            </a:r>
            <a:r>
              <a:rPr lang="cs-CZ" dirty="0">
                <a:latin typeface="Century Schoolbook" panose="02040604050505020304" pitchFamily="18" charset="0"/>
              </a:rPr>
              <a:t> to D-</a:t>
            </a:r>
            <a:r>
              <a:rPr lang="cs-CZ" dirty="0" err="1">
                <a:latin typeface="Century Schoolbook" panose="02040604050505020304" pitchFamily="18" charset="0"/>
              </a:rPr>
              <a:t>brane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mass</a:t>
            </a:r>
            <a:r>
              <a:rPr lang="cs-CZ" dirty="0">
                <a:latin typeface="Century Schoolbook" panose="02040604050505020304" pitchFamily="18" charset="0"/>
              </a:rPr>
              <a:t>/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i="1" dirty="0">
                <a:latin typeface="Century Schoolbook" panose="02040604050505020304" pitchFamily="18" charset="0"/>
              </a:rPr>
              <a:t>g</a:t>
            </a:r>
            <a:r>
              <a:rPr lang="cs-CZ" dirty="0">
                <a:latin typeface="Century Schoolbook" panose="02040604050505020304" pitchFamily="18" charset="0"/>
              </a:rPr>
              <a:t>-</a:t>
            </a:r>
            <a:r>
              <a:rPr lang="cs-CZ" dirty="0" err="1">
                <a:latin typeface="Century Schoolbook" panose="02040604050505020304" pitchFamily="18" charset="0"/>
              </a:rPr>
              <a:t>function</a:t>
            </a:r>
            <a:r>
              <a:rPr lang="cs-CZ" dirty="0">
                <a:latin typeface="Century Schoolbook" panose="02040604050505020304" pitchFamily="18" charset="0"/>
              </a:rPr>
              <a:t> and </a:t>
            </a:r>
            <a:r>
              <a:rPr lang="cs-CZ" dirty="0" err="1">
                <a:latin typeface="Century Schoolbook" panose="02040604050505020304" pitchFamily="18" charset="0"/>
              </a:rPr>
              <a:t>it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not </a:t>
            </a:r>
            <a:r>
              <a:rPr lang="cs-CZ" dirty="0" err="1">
                <a:latin typeface="Century Schoolbook" panose="02040604050505020304" pitchFamily="18" charset="0"/>
              </a:rPr>
              <a:t>depend</a:t>
            </a:r>
            <a:r>
              <a:rPr lang="cs-CZ" dirty="0">
                <a:latin typeface="Century Schoolbook" panose="02040604050505020304" pitchFamily="18" charset="0"/>
              </a:rPr>
              <a:t> on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Ellwood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Century Schoolbook" panose="020406040505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err="1">
                <a:latin typeface="Century Schoolbook" panose="02040604050505020304" pitchFamily="18" charset="0"/>
              </a:rPr>
              <a:t>Defined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using</a:t>
            </a:r>
            <a:r>
              <a:rPr lang="cs-CZ" dirty="0">
                <a:latin typeface="Century Schoolbook" panose="02040604050505020304" pitchFamily="18" charset="0"/>
              </a:rPr>
              <a:t> on-</a:t>
            </a:r>
            <a:r>
              <a:rPr lang="cs-CZ" dirty="0" err="1">
                <a:latin typeface="Century Schoolbook" panose="02040604050505020304" pitchFamily="18" charset="0"/>
              </a:rPr>
              <a:t>shell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bulk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operators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Century Schoolbook" panose="02040604050505020304" pitchFamily="18" charset="0"/>
              </a:rPr>
              <a:t>They </a:t>
            </a:r>
            <a:r>
              <a:rPr lang="cs-CZ" dirty="0" err="1">
                <a:latin typeface="Century Schoolbook" panose="02040604050505020304" pitchFamily="18" charset="0"/>
              </a:rPr>
              <a:t>should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reproduce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boundary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state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components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9A675-C5D9-5915-6103-6DBC6AEDF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970" y="2132856"/>
            <a:ext cx="4766836" cy="760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654E4-C667-0BEC-D4F5-C87E6C7F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56" y="4581128"/>
            <a:ext cx="3744416" cy="410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70994-DD07-A376-EAF7-0256F0DE3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88" y="5215547"/>
            <a:ext cx="283335" cy="298315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AE567A-ED79-4B2E-7D27-269AAC37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340769"/>
            <a:ext cx="10817582" cy="4877918"/>
          </a:xfrm>
        </p:spPr>
        <p:txBody>
          <a:bodyPr rtlCol="0">
            <a:normAutofit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We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consider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following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invariants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expected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values</a:t>
            </a:r>
            <a:r>
              <a:rPr lang="cs-CZ" dirty="0">
                <a:latin typeface="Century Schoolbook" panose="02040604050505020304" pitchFamily="18" charset="0"/>
              </a:rPr>
              <a:t> are </a:t>
            </a:r>
            <a:r>
              <a:rPr lang="cs-CZ" dirty="0" err="1">
                <a:latin typeface="Century Schoolbook" panose="02040604050505020304" pitchFamily="18" charset="0"/>
              </a:rPr>
              <a:t>given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goniometric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functions</a:t>
            </a:r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132" y="1916832"/>
            <a:ext cx="4540713" cy="136815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28" y="3933055"/>
            <a:ext cx="2232248" cy="2416337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D4A84B-84CC-8580-2573-C3C79943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0411"/>
          </a:xfrm>
        </p:spPr>
        <p:txBody>
          <a:bodyPr rtlCol="0"/>
          <a:lstStyle/>
          <a:p>
            <a:r>
              <a:rPr lang="cs-CZ" cap="none">
                <a:latin typeface="Century Schoolbook" panose="02040604050505020304" pitchFamily="18" charset="0"/>
              </a:rPr>
              <a:t>Perturbative approach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685622" y="1700809"/>
            <a:ext cx="10817582" cy="4517878"/>
          </a:xfrm>
        </p:spPr>
        <p:txBody>
          <a:bodyPr rtlCol="0">
            <a:normAutofit lnSpcReduction="10000"/>
          </a:bodyPr>
          <a:lstStyle/>
          <a:p>
            <a:r>
              <a:rPr lang="cs-CZ" dirty="0" err="1">
                <a:latin typeface="Century Schoolbook" panose="02040604050505020304" pitchFamily="18" charset="0"/>
              </a:rPr>
              <a:t>For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small</a:t>
            </a:r>
            <a:r>
              <a:rPr lang="cs-CZ" dirty="0">
                <a:latin typeface="Century Schoolbook" panose="02040604050505020304" pitchFamily="18" charset="0"/>
              </a:rPr>
              <a:t>     ,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string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field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written</a:t>
            </a:r>
            <a:r>
              <a:rPr lang="cs-CZ" dirty="0">
                <a:latin typeface="Century Schoolbook" panose="02040604050505020304" pitchFamily="18" charset="0"/>
              </a:rPr>
              <a:t> as a </a:t>
            </a:r>
            <a:r>
              <a:rPr lang="cs-CZ" dirty="0" err="1">
                <a:latin typeface="Century Schoolbook" panose="02040604050505020304" pitchFamily="18" charset="0"/>
              </a:rPr>
              <a:t>power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series</a:t>
            </a:r>
            <a:r>
              <a:rPr lang="cs-CZ" dirty="0">
                <a:latin typeface="Century Schoolbook" panose="02040604050505020304" pitchFamily="18" charset="0"/>
              </a:rPr>
              <a:t> in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marginal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parameter</a:t>
            </a:r>
            <a:r>
              <a:rPr lang="cs-CZ" dirty="0">
                <a:latin typeface="Century Schoolbook" panose="02040604050505020304" pitchFamily="18" charset="0"/>
              </a:rPr>
              <a:t>  </a:t>
            </a:r>
          </a:p>
          <a:p>
            <a:endParaRPr lang="cs-CZ" dirty="0">
              <a:latin typeface="Century Schoolbook" panose="02040604050505020304" pitchFamily="18" charset="0"/>
            </a:endParaRPr>
          </a:p>
          <a:p>
            <a:endParaRPr lang="cs-CZ" dirty="0">
              <a:latin typeface="Century Schoolbook" panose="02040604050505020304" pitchFamily="18" charset="0"/>
            </a:endParaRPr>
          </a:p>
          <a:p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equations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motion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can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be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solved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order</a:t>
            </a:r>
            <a:r>
              <a:rPr lang="cs-CZ" dirty="0">
                <a:latin typeface="Century Schoolbook" panose="02040604050505020304" pitchFamily="18" charset="0"/>
              </a:rPr>
              <a:t> by </a:t>
            </a:r>
            <a:r>
              <a:rPr lang="cs-CZ" dirty="0" err="1">
                <a:latin typeface="Century Schoolbook" panose="02040604050505020304" pitchFamily="18" charset="0"/>
              </a:rPr>
              <a:t>order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formal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analytic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is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marL="0" lvl="0" indent="0" rtl="0">
              <a:buNone/>
            </a:pPr>
            <a:r>
              <a:rPr lang="cs-CZ" dirty="0">
                <a:latin typeface="Century Schoolbook" panose="02040604050505020304" pitchFamily="18" charset="0"/>
              </a:rPr>
              <a:t>   </a:t>
            </a:r>
            <a:r>
              <a:rPr lang="cs-CZ" dirty="0" err="1">
                <a:latin typeface="Century Schoolbook" panose="02040604050505020304" pitchFamily="18" charset="0"/>
              </a:rPr>
              <a:t>where</a:t>
            </a:r>
            <a:endParaRPr lang="cs-CZ" dirty="0">
              <a:latin typeface="Century Schoolbook" panose="02040604050505020304" pitchFamily="18" charset="0"/>
            </a:endParaRPr>
          </a:p>
          <a:p>
            <a:pPr lvl="0" rtl="0"/>
            <a:endParaRPr lang="cs-CZ" dirty="0">
              <a:latin typeface="Century Schoolbook" panose="02040604050505020304" pitchFamily="18" charset="0"/>
            </a:endParaRPr>
          </a:p>
          <a:p>
            <a:pPr lvl="0" rtl="0"/>
            <a:r>
              <a:rPr lang="cs-CZ" dirty="0" err="1">
                <a:latin typeface="Century Schoolbook" panose="02040604050505020304" pitchFamily="18" charset="0"/>
              </a:rPr>
              <a:t>Evaluation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of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the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solution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gets</a:t>
            </a:r>
            <a:r>
              <a:rPr lang="cs-CZ" dirty="0">
                <a:latin typeface="Century Schoolbook" panose="02040604050505020304" pitchFamily="18" charset="0"/>
              </a:rPr>
              <a:t> more </a:t>
            </a:r>
            <a:r>
              <a:rPr lang="cs-CZ" dirty="0" err="1">
                <a:latin typeface="Century Schoolbook" panose="02040604050505020304" pitchFamily="18" charset="0"/>
              </a:rPr>
              <a:t>complicated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with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growing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  <a:r>
              <a:rPr lang="cs-CZ" dirty="0" err="1">
                <a:latin typeface="Century Schoolbook" panose="02040604050505020304" pitchFamily="18" charset="0"/>
              </a:rPr>
              <a:t>order</a:t>
            </a:r>
            <a:r>
              <a:rPr lang="cs-CZ" dirty="0">
                <a:latin typeface="Century Schoolbook" panose="02040604050505020304" pitchFamily="18" charset="0"/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8" y="1732512"/>
            <a:ext cx="310800" cy="2916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76" y="2276872"/>
            <a:ext cx="2253300" cy="8650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688" y="3959748"/>
            <a:ext cx="2991450" cy="923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688" y="5046787"/>
            <a:ext cx="2331000" cy="33048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F1F0C3-E8F1-6709-14C1-91E2CDDC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cs-CZ" smtClean="0"/>
              <a:pPr rtl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3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Firemní motiv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purl.org/dc/terms/"/>
    <ds:schemaRef ds:uri="a4f35948-e619-41b3-aa29-22878b09cfd2"/>
    <ds:schemaRef ds:uri="http://purl.org/dc/dcmitype/"/>
    <ds:schemaRef ds:uri="http://purl.org/dc/elements/1.1/"/>
    <ds:schemaRef ds:uri="http://schemas.openxmlformats.org/package/2006/metadata/core-properties"/>
    <ds:schemaRef ds:uri="40262f94-9f35-4ac3-9a90-690165a166b7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8543</TotalTime>
  <Words>2216</Words>
  <Application>Microsoft Office PowerPoint</Application>
  <PresentationFormat>Vlastní</PresentationFormat>
  <Paragraphs>514</Paragraphs>
  <Slides>54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Century Gothic</vt:lpstr>
      <vt:lpstr>Century Schoolbook</vt:lpstr>
      <vt:lpstr>Lucida Sans Unicode</vt:lpstr>
      <vt:lpstr>Wingdings</vt:lpstr>
      <vt:lpstr>Kondenzační stopa</vt:lpstr>
      <vt:lpstr>Marginal deformations in OSFT</vt:lpstr>
      <vt:lpstr>Introduction</vt:lpstr>
      <vt:lpstr>Prezentace aplikace PowerPoint</vt:lpstr>
      <vt:lpstr>Prezentace aplikace PowerPoint</vt:lpstr>
      <vt:lpstr>References</vt:lpstr>
      <vt:lpstr>Free boson setting</vt:lpstr>
      <vt:lpstr>Prezentace aplikace PowerPoint</vt:lpstr>
      <vt:lpstr>Prezentace aplikace PowerPoint</vt:lpstr>
      <vt:lpstr>Perturbative approach</vt:lpstr>
      <vt:lpstr>Prezentace aplikace PowerPoint</vt:lpstr>
      <vt:lpstr>Prezentace aplikace PowerPoint</vt:lpstr>
      <vt:lpstr>Prezentace aplikace PowerPoint</vt:lpstr>
      <vt:lpstr>Prezentace aplikace PowerPoint</vt:lpstr>
      <vt:lpstr>Marginal approach</vt:lpstr>
      <vt:lpstr>Prezentace aplikace PowerPoint</vt:lpstr>
      <vt:lpstr>Prezentace aplikace PowerPoint</vt:lpstr>
      <vt:lpstr>Prezentace aplikace PowerPoint</vt:lpstr>
      <vt:lpstr>Prezentace aplikace PowerPoint</vt:lpstr>
      <vt:lpstr>Tachyon approach</vt:lpstr>
      <vt:lpstr>Prezentace aplikace PowerPoint</vt:lpstr>
      <vt:lpstr>Prezentace aplikace PowerPoint</vt:lpstr>
      <vt:lpstr>Prezentace aplikace PowerPoint</vt:lpstr>
      <vt:lpstr>Prezentace aplikace PowerPoint</vt:lpstr>
      <vt:lpstr>Back to marginal approach</vt:lpstr>
      <vt:lpstr>Prezentace aplikace PowerPoint</vt:lpstr>
      <vt:lpstr>Prezentace aplikace PowerPoint</vt:lpstr>
      <vt:lpstr>Prezentace aplikace PowerPoint</vt:lpstr>
      <vt:lpstr>Relation between marginal parameters</vt:lpstr>
      <vt:lpstr>Prezentace aplikace PowerPoint</vt:lpstr>
      <vt:lpstr>Complex marginal deformations</vt:lpstr>
      <vt:lpstr>Prezentace aplikace PowerPoint</vt:lpstr>
      <vt:lpstr>SU(2)k WZW model</vt:lpstr>
      <vt:lpstr>Prezentace aplikace PowerPoint</vt:lpstr>
      <vt:lpstr>Prezentace aplikace PowerPoint</vt:lpstr>
      <vt:lpstr>Prezentace aplikace PowerPoint</vt:lpstr>
      <vt:lpstr>Ellwood invariants</vt:lpstr>
      <vt:lpstr>Cardy solutions</vt:lpstr>
      <vt:lpstr>Prezentace aplikace PowerPoint</vt:lpstr>
      <vt:lpstr>Marginal deformations</vt:lpstr>
      <vt:lpstr>Prezentace aplikace PowerPoint</vt:lpstr>
      <vt:lpstr>Prezentace aplikace PowerPoint</vt:lpstr>
      <vt:lpstr>0-brane solution in k=2 model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Comparison of λB for different solutions</vt:lpstr>
      <vt:lpstr>Prezentace aplikace PowerPoint</vt:lpstr>
      <vt:lpstr>B-brane</vt:lpstr>
      <vt:lpstr>Prezentace aplikace PowerPoint</vt:lpstr>
    </vt:vector>
  </TitlesOfParts>
  <Company>FZU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User</dc:creator>
  <cp:lastModifiedBy>Matěj Kudrna</cp:lastModifiedBy>
  <cp:revision>181</cp:revision>
  <cp:lastPrinted>2019-09-19T15:56:40Z</cp:lastPrinted>
  <dcterms:created xsi:type="dcterms:W3CDTF">2019-09-10T10:50:01Z</dcterms:created>
  <dcterms:modified xsi:type="dcterms:W3CDTF">2022-09-16T11:30:06Z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